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691" r:id="rId2"/>
    <p:sldMasterId id="2147483698" r:id="rId3"/>
    <p:sldMasterId id="2147483705" r:id="rId4"/>
  </p:sldMasterIdLst>
  <p:notesMasterIdLst>
    <p:notesMasterId r:id="rId25"/>
  </p:notesMasterIdLst>
  <p:sldIdLst>
    <p:sldId id="1361" r:id="rId5"/>
    <p:sldId id="1358" r:id="rId6"/>
    <p:sldId id="1359" r:id="rId7"/>
    <p:sldId id="1379" r:id="rId8"/>
    <p:sldId id="1380" r:id="rId9"/>
    <p:sldId id="1381" r:id="rId10"/>
    <p:sldId id="1382" r:id="rId11"/>
    <p:sldId id="1383" r:id="rId12"/>
    <p:sldId id="1393" r:id="rId13"/>
    <p:sldId id="1385" r:id="rId14"/>
    <p:sldId id="1386" r:id="rId15"/>
    <p:sldId id="1395" r:id="rId16"/>
    <p:sldId id="1394" r:id="rId17"/>
    <p:sldId id="1388" r:id="rId18"/>
    <p:sldId id="1389" r:id="rId19"/>
    <p:sldId id="1390" r:id="rId20"/>
    <p:sldId id="1360" r:id="rId21"/>
    <p:sldId id="1391" r:id="rId22"/>
    <p:sldId id="1392" r:id="rId23"/>
    <p:sldId id="1336" r:id="rId24"/>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F32AAFF-6671-49B5-AD36-F923A85613C9}">
          <p14:sldIdLst>
            <p14:sldId id="1361"/>
            <p14:sldId id="1358"/>
            <p14:sldId id="1359"/>
            <p14:sldId id="1379"/>
            <p14:sldId id="1380"/>
            <p14:sldId id="1381"/>
            <p14:sldId id="1382"/>
            <p14:sldId id="1383"/>
            <p14:sldId id="1393"/>
            <p14:sldId id="1385"/>
            <p14:sldId id="1386"/>
            <p14:sldId id="1395"/>
            <p14:sldId id="1394"/>
            <p14:sldId id="1388"/>
            <p14:sldId id="1389"/>
            <p14:sldId id="1390"/>
            <p14:sldId id="1360"/>
            <p14:sldId id="1391"/>
            <p14:sldId id="1392"/>
            <p14:sldId id="13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75DF9E-E926-5AD1-ADA6-C628731810A9}" name="マハルジャン ラジャリ" initials="マラ" userId="S::maharjan-reu@jttrioffice.onmicrosoft.com::5a5e45cc-2460-4e5f-a1fd-5dd7534d1d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C93"/>
    <a:srgbClr val="414141"/>
    <a:srgbClr val="FFCCFF"/>
    <a:srgbClr val="E73F2E"/>
    <a:srgbClr val="0070C0"/>
    <a:srgbClr val="79B625"/>
    <a:srgbClr val="E9EBF5"/>
    <a:srgbClr val="CFD5EA"/>
    <a:srgbClr val="A1A4AE"/>
    <a:srgbClr val="435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87" autoAdjust="0"/>
    <p:restoredTop sz="95828" autoAdjust="0"/>
  </p:normalViewPr>
  <p:slideViewPr>
    <p:cSldViewPr snapToGrid="0">
      <p:cViewPr varScale="1">
        <p:scale>
          <a:sx n="75" d="100"/>
          <a:sy n="75" d="100"/>
        </p:scale>
        <p:origin x="66" y="429"/>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6" d="100"/>
          <a:sy n="46" d="100"/>
        </p:scale>
        <p:origin x="280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A5E-4B9E-BCAB-B2CEB5287D2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A5E-4B9E-BCAB-B2CEB5287D21}"/>
              </c:ext>
            </c:extLst>
          </c:dPt>
          <c:dLbls>
            <c:delete val="1"/>
          </c:dLbls>
          <c:cat>
            <c:strRef>
              <c:f>Sheet1!$B$2:$B$3</c:f>
              <c:strCache>
                <c:ptCount val="2"/>
                <c:pt idx="0">
                  <c:v>民間</c:v>
                </c:pt>
                <c:pt idx="1">
                  <c:v>公営</c:v>
                </c:pt>
              </c:strCache>
            </c:strRef>
          </c:cat>
          <c:val>
            <c:numRef>
              <c:f>Sheet1!$F$2:$F$3</c:f>
              <c:numCache>
                <c:formatCode>General</c:formatCode>
                <c:ptCount val="2"/>
                <c:pt idx="0">
                  <c:v>211</c:v>
                </c:pt>
                <c:pt idx="1">
                  <c:v>16</c:v>
                </c:pt>
              </c:numCache>
            </c:numRef>
          </c:val>
          <c:extLst>
            <c:ext xmlns:c16="http://schemas.microsoft.com/office/drawing/2014/chart" uri="{C3380CC4-5D6E-409C-BE32-E72D297353CC}">
              <c16:uniqueId val="{00000004-BA5E-4B9E-BCAB-B2CEB5287D21}"/>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530-44B0-BFB5-00B1DEC46A1D}"/>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7530-44B0-BFB5-00B1DEC46A1D}"/>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530-44B0-BFB5-00B1DEC46A1D}"/>
              </c:ext>
            </c:extLst>
          </c:dPt>
          <c:dLbls>
            <c:dLbl>
              <c:idx val="0"/>
              <c:layout>
                <c:manualLayout>
                  <c:x val="-1.0651793525809274E-4"/>
                  <c:y val="4.328720549959060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30-44B0-BFB5-00B1DEC46A1D}"/>
                </c:ext>
              </c:extLst>
            </c:dLbl>
            <c:dLbl>
              <c:idx val="2"/>
              <c:delete val="1"/>
              <c:extLst>
                <c:ext xmlns:c15="http://schemas.microsoft.com/office/drawing/2012/chart" uri="{CE6537A1-D6FC-4f65-9D91-7224C49458BB}"/>
                <c:ext xmlns:c16="http://schemas.microsoft.com/office/drawing/2014/chart" uri="{C3380CC4-5D6E-409C-BE32-E72D297353CC}">
                  <c16:uniqueId val="{00000005-7530-44B0-BFB5-00B1DEC46A1D}"/>
                </c:ext>
              </c:extLst>
            </c:dLbl>
            <c:spPr>
              <a:noFill/>
              <a:ln>
                <a:noFill/>
              </a:ln>
              <a:effectLst/>
            </c:spPr>
            <c:txPr>
              <a:bodyPr rot="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es-E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Sheet1!$B$2:$B$4</c:f>
              <c:strCache>
                <c:ptCount val="3"/>
                <c:pt idx="0">
                  <c:v>民間</c:v>
                </c:pt>
                <c:pt idx="1">
                  <c:v>公営</c:v>
                </c:pt>
                <c:pt idx="2">
                  <c:v>第三セクター</c:v>
                </c:pt>
              </c:strCache>
            </c:strRef>
          </c:cat>
          <c:val>
            <c:numRef>
              <c:f>Sheet1!$C$2:$C$4</c:f>
              <c:numCache>
                <c:formatCode>General</c:formatCode>
                <c:ptCount val="3"/>
                <c:pt idx="0">
                  <c:v>111</c:v>
                </c:pt>
                <c:pt idx="1">
                  <c:v>11</c:v>
                </c:pt>
                <c:pt idx="2">
                  <c:v>46</c:v>
                </c:pt>
              </c:numCache>
            </c:numRef>
          </c:val>
          <c:extLst>
            <c:ext xmlns:c16="http://schemas.microsoft.com/office/drawing/2014/chart" uri="{C3380CC4-5D6E-409C-BE32-E72D297353CC}">
              <c16:uniqueId val="{00000006-7530-44B0-BFB5-00B1DEC46A1D}"/>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s-E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Pt>
            <c:idx val="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2-2597-40CE-9F73-AF26C25BA449}"/>
              </c:ext>
            </c:extLst>
          </c:dPt>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3-2597-40CE-9F73-AF26C25BA449}"/>
              </c:ext>
            </c:extLst>
          </c:dPt>
          <c:dPt>
            <c:idx val="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4-2597-40CE-9F73-AF26C25BA449}"/>
              </c:ext>
            </c:extLst>
          </c:dPt>
          <c:dPt>
            <c:idx val="3"/>
            <c:invertIfNegative val="0"/>
            <c:bubble3D val="0"/>
            <c:spPr>
              <a:solidFill>
                <a:schemeClr val="accent6"/>
              </a:solidFill>
              <a:ln w="38100">
                <a:solidFill>
                  <a:srgbClr val="FF0000"/>
                </a:solidFill>
              </a:ln>
              <a:effectLst/>
            </c:spPr>
            <c:extLst>
              <c:ext xmlns:c16="http://schemas.microsoft.com/office/drawing/2014/chart" uri="{C3380CC4-5D6E-409C-BE32-E72D297353CC}">
                <c16:uniqueId val="{00000005-2597-40CE-9F73-AF26C25BA449}"/>
              </c:ext>
            </c:extLst>
          </c:dPt>
          <c:dPt>
            <c:idx val="4"/>
            <c:invertIfNegative val="0"/>
            <c:bubble3D val="0"/>
            <c:spPr>
              <a:solidFill>
                <a:schemeClr val="accent6"/>
              </a:solidFill>
              <a:ln w="38100">
                <a:solidFill>
                  <a:srgbClr val="FF0000"/>
                </a:solidFill>
              </a:ln>
              <a:effectLst/>
            </c:spPr>
            <c:extLst>
              <c:ext xmlns:c16="http://schemas.microsoft.com/office/drawing/2014/chart" uri="{C3380CC4-5D6E-409C-BE32-E72D297353CC}">
                <c16:uniqueId val="{00000006-2597-40CE-9F73-AF26C25BA449}"/>
              </c:ext>
            </c:extLst>
          </c:dPt>
          <c:dLbls>
            <c:dLbl>
              <c:idx val="3"/>
              <c:spPr>
                <a:noFill/>
                <a:ln>
                  <a:noFill/>
                </a:ln>
                <a:effectLst/>
              </c:spPr>
              <c:txPr>
                <a:bodyPr rot="0" spcFirstLastPara="1" vertOverflow="ellipsis" vert="horz" wrap="square" anchor="ctr" anchorCtr="1"/>
                <a:lstStyle/>
                <a:p>
                  <a:pPr>
                    <a:defRPr lang="ja-JP" sz="1600" b="1" i="0" u="none" strike="noStrike" kern="1200" baseline="0">
                      <a:solidFill>
                        <a:schemeClr val="accent6"/>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5-2597-40CE-9F73-AF26C25BA449}"/>
                </c:ext>
              </c:extLst>
            </c:dLbl>
            <c:dLbl>
              <c:idx val="4"/>
              <c:spPr>
                <a:noFill/>
                <a:ln>
                  <a:noFill/>
                </a:ln>
                <a:effectLst/>
              </c:spPr>
              <c:txPr>
                <a:bodyPr rot="0" spcFirstLastPara="1" vertOverflow="ellipsis" vert="horz" wrap="square" anchor="ctr" anchorCtr="1"/>
                <a:lstStyle/>
                <a:p>
                  <a:pPr>
                    <a:defRPr lang="ja-JP" sz="1600" b="1" i="0" u="none" strike="noStrike" kern="1200" baseline="0">
                      <a:solidFill>
                        <a:schemeClr val="accent6"/>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6-2597-40CE-9F73-AF26C25BA449}"/>
                </c:ext>
              </c:extLst>
            </c:dLbl>
            <c:spPr>
              <a:noFill/>
              <a:ln>
                <a:noFill/>
              </a:ln>
              <a:effectLst/>
            </c:spPr>
            <c:txPr>
              <a:bodyPr rot="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Sheet1!$R$2:$R$6</c:f>
              <c:strCache>
                <c:ptCount val="5"/>
                <c:pt idx="0">
                  <c:v>40～49</c:v>
                </c:pt>
                <c:pt idx="1">
                  <c:v>50～59</c:v>
                </c:pt>
                <c:pt idx="2">
                  <c:v>60～69</c:v>
                </c:pt>
                <c:pt idx="3">
                  <c:v>70～79</c:v>
                </c:pt>
                <c:pt idx="4">
                  <c:v>80～</c:v>
                </c:pt>
              </c:strCache>
            </c:strRef>
          </c:cat>
          <c:val>
            <c:numRef>
              <c:f>Sheet1!$S$2:$S$6</c:f>
              <c:numCache>
                <c:formatCode>0.0%</c:formatCode>
                <c:ptCount val="5"/>
                <c:pt idx="0">
                  <c:v>0.96599999999999997</c:v>
                </c:pt>
                <c:pt idx="1">
                  <c:v>0.94399999999999995</c:v>
                </c:pt>
                <c:pt idx="2">
                  <c:v>0.879</c:v>
                </c:pt>
                <c:pt idx="3">
                  <c:v>0.73099999999999998</c:v>
                </c:pt>
                <c:pt idx="4">
                  <c:v>0.41</c:v>
                </c:pt>
              </c:numCache>
            </c:numRef>
          </c:val>
          <c:extLst>
            <c:ext xmlns:c16="http://schemas.microsoft.com/office/drawing/2014/chart" uri="{C3380CC4-5D6E-409C-BE32-E72D297353CC}">
              <c16:uniqueId val="{00000000-2597-40CE-9F73-AF26C25BA449}"/>
            </c:ext>
          </c:extLst>
        </c:ser>
        <c:dLbls>
          <c:showLegendKey val="0"/>
          <c:showVal val="1"/>
          <c:showCatName val="0"/>
          <c:showSerName val="0"/>
          <c:showPercent val="0"/>
          <c:showBubbleSize val="0"/>
        </c:dLbls>
        <c:gapWidth val="75"/>
        <c:axId val="1878102319"/>
        <c:axId val="1878104815"/>
      </c:barChart>
      <c:catAx>
        <c:axId val="1878102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es-ES"/>
          </a:p>
        </c:txPr>
        <c:crossAx val="1878104815"/>
        <c:crosses val="autoZero"/>
        <c:auto val="1"/>
        <c:lblAlgn val="ctr"/>
        <c:lblOffset val="100"/>
        <c:noMultiLvlLbl val="0"/>
      </c:catAx>
      <c:valAx>
        <c:axId val="1878104815"/>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es-ES"/>
          </a:p>
        </c:txPr>
        <c:crossAx val="1878102319"/>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3175">
      <a:solidFill>
        <a:schemeClr val="tx1"/>
      </a:solidFill>
    </a:ln>
    <a:effectLst/>
  </c:spPr>
  <c:txPr>
    <a:bodyPr/>
    <a:lstStyle/>
    <a:p>
      <a:pPr>
        <a:defRPr sz="1600"/>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654F1-9D85-4650-940B-F7E8B84CF0FA}"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kumimoji="1" lang="ja-JP" altLang="en-US"/>
        </a:p>
      </dgm:t>
    </dgm:pt>
    <dgm:pt modelId="{7A9A214E-A3C3-49A2-983D-54FE2A0DFC63}">
      <dgm:prSet phldrT="[テキスト]" custT="1"/>
      <dgm:spPr/>
      <dgm:t>
        <a:bodyPr/>
        <a:lstStyle/>
        <a:p>
          <a:r>
            <a:rPr kumimoji="1" lang="en-US" sz="3200" dirty="0">
              <a:latin typeface="Arial" panose="020B0604020202020204" pitchFamily="34" charset="0"/>
              <a:cs typeface="Arial" panose="020B0604020202020204" pitchFamily="34" charset="0"/>
            </a:rPr>
            <a:t>Issue 1:</a:t>
          </a:r>
          <a:endParaRPr kumimoji="1" lang="ja-JP" altLang="en-US" sz="3200" dirty="0"/>
        </a:p>
      </dgm:t>
    </dgm:pt>
    <dgm:pt modelId="{6F749BD8-02FB-459F-8C89-C92B1F60C8A5}" type="parTrans" cxnId="{4472EB8D-A7D4-4B49-8509-F2FD776407B7}">
      <dgm:prSet/>
      <dgm:spPr/>
      <dgm:t>
        <a:bodyPr/>
        <a:lstStyle/>
        <a:p>
          <a:endParaRPr kumimoji="1" lang="ja-JP" altLang="en-US" sz="1100"/>
        </a:p>
      </dgm:t>
    </dgm:pt>
    <dgm:pt modelId="{C516C5D1-FAD2-456B-A02E-3B836F7B77F6}" type="sibTrans" cxnId="{4472EB8D-A7D4-4B49-8509-F2FD776407B7}">
      <dgm:prSet/>
      <dgm:spPr/>
      <dgm:t>
        <a:bodyPr/>
        <a:lstStyle/>
        <a:p>
          <a:endParaRPr kumimoji="1" lang="ja-JP" altLang="en-US" sz="1100"/>
        </a:p>
      </dgm:t>
    </dgm:pt>
    <dgm:pt modelId="{FF938854-A1EF-478E-86F4-41353FDFC3BF}">
      <dgm:prSet phldrT="[テキスト]" custT="1"/>
      <dgm:spPr/>
      <dgm:t>
        <a:bodyPr/>
        <a:lstStyle/>
        <a:p>
          <a:r>
            <a:rPr kumimoji="1" lang="en-US" sz="3200" dirty="0">
              <a:latin typeface="Arial" panose="020B0604020202020204" pitchFamily="34" charset="0"/>
              <a:cs typeface="Arial" panose="020B0604020202020204" pitchFamily="34" charset="0"/>
            </a:rPr>
            <a:t>Issue 2:</a:t>
          </a:r>
          <a:endParaRPr kumimoji="1" lang="ja-JP" altLang="en-US" sz="3200" dirty="0"/>
        </a:p>
      </dgm:t>
    </dgm:pt>
    <dgm:pt modelId="{C8C49451-B6E7-49C0-9BEB-0A5494DA60D6}" type="parTrans" cxnId="{20B1DAAD-EA0E-47A1-A52B-D1F6AEF0D94E}">
      <dgm:prSet/>
      <dgm:spPr/>
      <dgm:t>
        <a:bodyPr/>
        <a:lstStyle/>
        <a:p>
          <a:endParaRPr kumimoji="1" lang="ja-JP" altLang="en-US" sz="1100"/>
        </a:p>
      </dgm:t>
    </dgm:pt>
    <dgm:pt modelId="{B3CA824A-47C3-43D1-9013-DE7163B4253A}" type="sibTrans" cxnId="{20B1DAAD-EA0E-47A1-A52B-D1F6AEF0D94E}">
      <dgm:prSet/>
      <dgm:spPr/>
      <dgm:t>
        <a:bodyPr/>
        <a:lstStyle/>
        <a:p>
          <a:endParaRPr kumimoji="1" lang="ja-JP" altLang="en-US" sz="1100"/>
        </a:p>
      </dgm:t>
    </dgm:pt>
    <dgm:pt modelId="{D6349210-331D-441E-B6D8-56F7DCDE2241}">
      <dgm:prSet phldrT="[テキスト]" custT="1"/>
      <dgm:spPr/>
      <dgm:t>
        <a:bodyPr anchor="ctr"/>
        <a:lstStyle/>
        <a:p>
          <a:pPr>
            <a:buNone/>
          </a:pPr>
          <a:r>
            <a:rPr kumimoji="1" lang="en-US" sz="2400" dirty="0">
              <a:latin typeface="Arial" panose="020B0604020202020204" pitchFamily="34" charset="0"/>
              <a:cs typeface="Arial" panose="020B0604020202020204" pitchFamily="34" charset="0"/>
            </a:rPr>
            <a:t>	Sharing information on assistance needed</a:t>
          </a:r>
          <a:endParaRPr kumimoji="1" lang="ja-JP" altLang="en-US" sz="2400" dirty="0"/>
        </a:p>
      </dgm:t>
    </dgm:pt>
    <dgm:pt modelId="{960F2623-7C93-4B52-B0DD-F62D395F7EB1}" type="parTrans" cxnId="{BA7F84D5-8B15-4FBF-AEDF-DC022C7F0834}">
      <dgm:prSet/>
      <dgm:spPr/>
      <dgm:t>
        <a:bodyPr/>
        <a:lstStyle/>
        <a:p>
          <a:endParaRPr kumimoji="1" lang="ja-JP" altLang="en-US" sz="1100"/>
        </a:p>
      </dgm:t>
    </dgm:pt>
    <dgm:pt modelId="{12209DA7-FDF9-471B-8C57-A9C25C0258C8}" type="sibTrans" cxnId="{BA7F84D5-8B15-4FBF-AEDF-DC022C7F0834}">
      <dgm:prSet/>
      <dgm:spPr/>
      <dgm:t>
        <a:bodyPr/>
        <a:lstStyle/>
        <a:p>
          <a:endParaRPr kumimoji="1" lang="ja-JP" altLang="en-US" sz="1100"/>
        </a:p>
      </dgm:t>
    </dgm:pt>
    <dgm:pt modelId="{18FBFEE2-2446-4F01-99E3-732560B2A1E7}">
      <dgm:prSet phldrT="[テキスト]" custT="1"/>
      <dgm:spPr/>
      <dgm:t>
        <a:bodyPr/>
        <a:lstStyle/>
        <a:p>
          <a:r>
            <a:rPr kumimoji="1" lang="en-US" sz="3200" dirty="0">
              <a:latin typeface="Arial" panose="020B0604020202020204" pitchFamily="34" charset="0"/>
              <a:cs typeface="Arial" panose="020B0604020202020204" pitchFamily="34" charset="0"/>
            </a:rPr>
            <a:t>Issue 3:</a:t>
          </a:r>
          <a:endParaRPr kumimoji="1" lang="ja-JP" altLang="en-US" sz="3200" dirty="0"/>
        </a:p>
      </dgm:t>
    </dgm:pt>
    <dgm:pt modelId="{D4C63F06-9F2B-40AC-9999-A409AE118B7F}" type="parTrans" cxnId="{5BF75E84-FA2E-4F1A-AFAE-CCA91AAF42A6}">
      <dgm:prSet/>
      <dgm:spPr/>
      <dgm:t>
        <a:bodyPr/>
        <a:lstStyle/>
        <a:p>
          <a:endParaRPr kumimoji="1" lang="ja-JP" altLang="en-US" sz="1100"/>
        </a:p>
      </dgm:t>
    </dgm:pt>
    <dgm:pt modelId="{36776AFB-FD51-4D20-BB9D-071F8B916FAB}" type="sibTrans" cxnId="{5BF75E84-FA2E-4F1A-AFAE-CCA91AAF42A6}">
      <dgm:prSet/>
      <dgm:spPr/>
      <dgm:t>
        <a:bodyPr/>
        <a:lstStyle/>
        <a:p>
          <a:endParaRPr kumimoji="1" lang="ja-JP" altLang="en-US" sz="1100"/>
        </a:p>
      </dgm:t>
    </dgm:pt>
    <dgm:pt modelId="{4700FFC3-B7FE-4130-9865-57EA55D82890}">
      <dgm:prSet phldrT="[テキスト]" custT="1"/>
      <dgm:spPr/>
      <dgm:t>
        <a:bodyPr anchor="ctr"/>
        <a:lstStyle/>
        <a:p>
          <a:pPr>
            <a:buNone/>
          </a:pPr>
          <a:r>
            <a:rPr kumimoji="1" lang="en-US" sz="2400" dirty="0">
              <a:latin typeface="Arial" panose="020B0604020202020204" pitchFamily="34" charset="0"/>
              <a:cs typeface="Arial" panose="020B0604020202020204" pitchFamily="34" charset="0"/>
            </a:rPr>
            <a:t>	Remedies for digitally- disadvantaged people</a:t>
          </a:r>
          <a:endParaRPr kumimoji="1" lang="ja-JP" altLang="en-US" sz="2400" dirty="0"/>
        </a:p>
      </dgm:t>
    </dgm:pt>
    <dgm:pt modelId="{5E59FA07-EE66-415A-93DB-1096E9E8A245}" type="parTrans" cxnId="{BC985E9F-3753-4CB8-B211-D4784501B04B}">
      <dgm:prSet/>
      <dgm:spPr/>
      <dgm:t>
        <a:bodyPr/>
        <a:lstStyle/>
        <a:p>
          <a:endParaRPr kumimoji="1" lang="ja-JP" altLang="en-US" sz="1100"/>
        </a:p>
      </dgm:t>
    </dgm:pt>
    <dgm:pt modelId="{75D92786-34DA-486C-B45A-BFF4CD89F2D2}" type="sibTrans" cxnId="{BC985E9F-3753-4CB8-B211-D4784501B04B}">
      <dgm:prSet/>
      <dgm:spPr/>
      <dgm:t>
        <a:bodyPr/>
        <a:lstStyle/>
        <a:p>
          <a:endParaRPr kumimoji="1" lang="ja-JP" altLang="en-US" sz="1100"/>
        </a:p>
      </dgm:t>
    </dgm:pt>
    <dgm:pt modelId="{FB3E915D-3D3A-4E1B-9FED-96E464FF1B89}">
      <dgm:prSet phldrT="[テキスト]" custT="1"/>
      <dgm:spPr/>
      <dgm:t>
        <a:bodyPr anchor="ctr"/>
        <a:lstStyle/>
        <a:p>
          <a:pPr>
            <a:buNone/>
          </a:pPr>
          <a:r>
            <a:rPr kumimoji="1" lang="ja-JP" altLang="en-US" sz="2400" dirty="0"/>
            <a:t>　</a:t>
          </a:r>
          <a:r>
            <a:rPr kumimoji="1" lang="en-US" sz="2400" dirty="0">
              <a:latin typeface="Arial" panose="020B0604020202020204" pitchFamily="34" charset="0"/>
              <a:cs typeface="Arial" panose="020B0604020202020204" pitchFamily="34" charset="0"/>
            </a:rPr>
            <a:t>Setting-up of data platform</a:t>
          </a:r>
          <a:endParaRPr kumimoji="1" lang="ja-JP" altLang="en-US" sz="2400" dirty="0"/>
        </a:p>
      </dgm:t>
    </dgm:pt>
    <dgm:pt modelId="{127F7A21-26AF-4965-9278-7E15F4E8F710}" type="sibTrans" cxnId="{FE3FAD0E-94A0-4DA2-8CAE-27833B1BEE93}">
      <dgm:prSet/>
      <dgm:spPr/>
      <dgm:t>
        <a:bodyPr/>
        <a:lstStyle/>
        <a:p>
          <a:endParaRPr kumimoji="1" lang="ja-JP" altLang="en-US" sz="1100"/>
        </a:p>
      </dgm:t>
    </dgm:pt>
    <dgm:pt modelId="{14763C53-F945-470E-92C0-7506490DE063}" type="parTrans" cxnId="{FE3FAD0E-94A0-4DA2-8CAE-27833B1BEE93}">
      <dgm:prSet/>
      <dgm:spPr/>
      <dgm:t>
        <a:bodyPr/>
        <a:lstStyle/>
        <a:p>
          <a:endParaRPr kumimoji="1" lang="ja-JP" altLang="en-US" sz="1100"/>
        </a:p>
      </dgm:t>
    </dgm:pt>
    <dgm:pt modelId="{563C4B56-1830-404A-A5CF-AB3EF0B567F6}" type="pres">
      <dgm:prSet presAssocID="{03C654F1-9D85-4650-940B-F7E8B84CF0FA}" presName="Name0" presStyleCnt="0">
        <dgm:presLayoutVars>
          <dgm:dir/>
          <dgm:animLvl val="lvl"/>
          <dgm:resizeHandles/>
        </dgm:presLayoutVars>
      </dgm:prSet>
      <dgm:spPr/>
      <dgm:t>
        <a:bodyPr/>
        <a:lstStyle/>
        <a:p>
          <a:endParaRPr lang="en-US"/>
        </a:p>
      </dgm:t>
    </dgm:pt>
    <dgm:pt modelId="{5629DFCF-6AC2-4344-B2DC-428398D00023}" type="pres">
      <dgm:prSet presAssocID="{7A9A214E-A3C3-49A2-983D-54FE2A0DFC63}" presName="linNode" presStyleCnt="0"/>
      <dgm:spPr/>
    </dgm:pt>
    <dgm:pt modelId="{74AC03AC-6200-4DE3-B6AD-C6B23B236A8F}" type="pres">
      <dgm:prSet presAssocID="{7A9A214E-A3C3-49A2-983D-54FE2A0DFC63}" presName="parentShp" presStyleLbl="node1" presStyleIdx="0" presStyleCnt="3" custScaleX="66014">
        <dgm:presLayoutVars>
          <dgm:bulletEnabled val="1"/>
        </dgm:presLayoutVars>
      </dgm:prSet>
      <dgm:spPr/>
      <dgm:t>
        <a:bodyPr/>
        <a:lstStyle/>
        <a:p>
          <a:endParaRPr lang="en-US"/>
        </a:p>
      </dgm:t>
    </dgm:pt>
    <dgm:pt modelId="{2C5857D8-C967-43A8-8F14-757B8F9AB16F}" type="pres">
      <dgm:prSet presAssocID="{7A9A214E-A3C3-49A2-983D-54FE2A0DFC63}" presName="childShp" presStyleLbl="bgAccFollowNode1" presStyleIdx="0" presStyleCnt="3" custScaleX="94383">
        <dgm:presLayoutVars>
          <dgm:bulletEnabled val="1"/>
        </dgm:presLayoutVars>
      </dgm:prSet>
      <dgm:spPr/>
      <dgm:t>
        <a:bodyPr/>
        <a:lstStyle/>
        <a:p>
          <a:endParaRPr lang="en-US"/>
        </a:p>
      </dgm:t>
    </dgm:pt>
    <dgm:pt modelId="{B54C02A9-18D0-4C50-9B5F-7A184D722DB0}" type="pres">
      <dgm:prSet presAssocID="{C516C5D1-FAD2-456B-A02E-3B836F7B77F6}" presName="spacing" presStyleCnt="0"/>
      <dgm:spPr/>
    </dgm:pt>
    <dgm:pt modelId="{20069372-A516-40CE-B9C2-1BA0483F9557}" type="pres">
      <dgm:prSet presAssocID="{FF938854-A1EF-478E-86F4-41353FDFC3BF}" presName="linNode" presStyleCnt="0"/>
      <dgm:spPr/>
    </dgm:pt>
    <dgm:pt modelId="{6A44CD77-DFD9-457E-B132-1766B2D1755B}" type="pres">
      <dgm:prSet presAssocID="{FF938854-A1EF-478E-86F4-41353FDFC3BF}" presName="parentShp" presStyleLbl="node1" presStyleIdx="1" presStyleCnt="3" custScaleX="66014">
        <dgm:presLayoutVars>
          <dgm:bulletEnabled val="1"/>
        </dgm:presLayoutVars>
      </dgm:prSet>
      <dgm:spPr/>
      <dgm:t>
        <a:bodyPr/>
        <a:lstStyle/>
        <a:p>
          <a:endParaRPr lang="en-US"/>
        </a:p>
      </dgm:t>
    </dgm:pt>
    <dgm:pt modelId="{1E64F2F2-35CD-4127-80CC-A980CB1F99AF}" type="pres">
      <dgm:prSet presAssocID="{FF938854-A1EF-478E-86F4-41353FDFC3BF}" presName="childShp" presStyleLbl="bgAccFollowNode1" presStyleIdx="1" presStyleCnt="3" custScaleX="94383">
        <dgm:presLayoutVars>
          <dgm:bulletEnabled val="1"/>
        </dgm:presLayoutVars>
      </dgm:prSet>
      <dgm:spPr/>
      <dgm:t>
        <a:bodyPr/>
        <a:lstStyle/>
        <a:p>
          <a:endParaRPr lang="en-US"/>
        </a:p>
      </dgm:t>
    </dgm:pt>
    <dgm:pt modelId="{43BD5781-4F60-433C-848C-1391D908750C}" type="pres">
      <dgm:prSet presAssocID="{B3CA824A-47C3-43D1-9013-DE7163B4253A}" presName="spacing" presStyleCnt="0"/>
      <dgm:spPr/>
    </dgm:pt>
    <dgm:pt modelId="{7773817A-ED81-42EC-8A70-3DFFD82BEADA}" type="pres">
      <dgm:prSet presAssocID="{18FBFEE2-2446-4F01-99E3-732560B2A1E7}" presName="linNode" presStyleCnt="0"/>
      <dgm:spPr/>
    </dgm:pt>
    <dgm:pt modelId="{FB895961-4404-4199-AFEE-BDE8773E1ADB}" type="pres">
      <dgm:prSet presAssocID="{18FBFEE2-2446-4F01-99E3-732560B2A1E7}" presName="parentShp" presStyleLbl="node1" presStyleIdx="2" presStyleCnt="3" custScaleX="66014">
        <dgm:presLayoutVars>
          <dgm:bulletEnabled val="1"/>
        </dgm:presLayoutVars>
      </dgm:prSet>
      <dgm:spPr/>
      <dgm:t>
        <a:bodyPr/>
        <a:lstStyle/>
        <a:p>
          <a:endParaRPr lang="en-US"/>
        </a:p>
      </dgm:t>
    </dgm:pt>
    <dgm:pt modelId="{FA4F9206-118B-4C84-AA33-3D945E78ADF5}" type="pres">
      <dgm:prSet presAssocID="{18FBFEE2-2446-4F01-99E3-732560B2A1E7}" presName="childShp" presStyleLbl="bgAccFollowNode1" presStyleIdx="2" presStyleCnt="3" custScaleX="94383">
        <dgm:presLayoutVars>
          <dgm:bulletEnabled val="1"/>
        </dgm:presLayoutVars>
      </dgm:prSet>
      <dgm:spPr/>
      <dgm:t>
        <a:bodyPr/>
        <a:lstStyle/>
        <a:p>
          <a:endParaRPr lang="en-US"/>
        </a:p>
      </dgm:t>
    </dgm:pt>
  </dgm:ptLst>
  <dgm:cxnLst>
    <dgm:cxn modelId="{BA7F84D5-8B15-4FBF-AEDF-DC022C7F0834}" srcId="{FF938854-A1EF-478E-86F4-41353FDFC3BF}" destId="{D6349210-331D-441E-B6D8-56F7DCDE2241}" srcOrd="0" destOrd="0" parTransId="{960F2623-7C93-4B52-B0DD-F62D395F7EB1}" sibTransId="{12209DA7-FDF9-471B-8C57-A9C25C0258C8}"/>
    <dgm:cxn modelId="{D8285517-4F3D-45A4-AEA3-ED64279C158F}" type="presOf" srcId="{FB3E915D-3D3A-4E1B-9FED-96E464FF1B89}" destId="{2C5857D8-C967-43A8-8F14-757B8F9AB16F}" srcOrd="0" destOrd="0" presId="urn:microsoft.com/office/officeart/2005/8/layout/vList6"/>
    <dgm:cxn modelId="{4472EB8D-A7D4-4B49-8509-F2FD776407B7}" srcId="{03C654F1-9D85-4650-940B-F7E8B84CF0FA}" destId="{7A9A214E-A3C3-49A2-983D-54FE2A0DFC63}" srcOrd="0" destOrd="0" parTransId="{6F749BD8-02FB-459F-8C89-C92B1F60C8A5}" sibTransId="{C516C5D1-FAD2-456B-A02E-3B836F7B77F6}"/>
    <dgm:cxn modelId="{C844CC74-E621-4743-AF87-139B50F6B7C7}" type="presOf" srcId="{4700FFC3-B7FE-4130-9865-57EA55D82890}" destId="{FA4F9206-118B-4C84-AA33-3D945E78ADF5}" srcOrd="0" destOrd="0" presId="urn:microsoft.com/office/officeart/2005/8/layout/vList6"/>
    <dgm:cxn modelId="{9CA2349F-712C-4935-B802-B8D493BC88F2}" type="presOf" srcId="{03C654F1-9D85-4650-940B-F7E8B84CF0FA}" destId="{563C4B56-1830-404A-A5CF-AB3EF0B567F6}" srcOrd="0" destOrd="0" presId="urn:microsoft.com/office/officeart/2005/8/layout/vList6"/>
    <dgm:cxn modelId="{20B1DAAD-EA0E-47A1-A52B-D1F6AEF0D94E}" srcId="{03C654F1-9D85-4650-940B-F7E8B84CF0FA}" destId="{FF938854-A1EF-478E-86F4-41353FDFC3BF}" srcOrd="1" destOrd="0" parTransId="{C8C49451-B6E7-49C0-9BEB-0A5494DA60D6}" sibTransId="{B3CA824A-47C3-43D1-9013-DE7163B4253A}"/>
    <dgm:cxn modelId="{C4AE1851-C158-4190-BE51-366EDE04BB5F}" type="presOf" srcId="{FF938854-A1EF-478E-86F4-41353FDFC3BF}" destId="{6A44CD77-DFD9-457E-B132-1766B2D1755B}" srcOrd="0" destOrd="0" presId="urn:microsoft.com/office/officeart/2005/8/layout/vList6"/>
    <dgm:cxn modelId="{BC985E9F-3753-4CB8-B211-D4784501B04B}" srcId="{18FBFEE2-2446-4F01-99E3-732560B2A1E7}" destId="{4700FFC3-B7FE-4130-9865-57EA55D82890}" srcOrd="0" destOrd="0" parTransId="{5E59FA07-EE66-415A-93DB-1096E9E8A245}" sibTransId="{75D92786-34DA-486C-B45A-BFF4CD89F2D2}"/>
    <dgm:cxn modelId="{A13ACF7C-C4FC-489E-94D4-7544FEFCFDAE}" type="presOf" srcId="{D6349210-331D-441E-B6D8-56F7DCDE2241}" destId="{1E64F2F2-35CD-4127-80CC-A980CB1F99AF}" srcOrd="0" destOrd="0" presId="urn:microsoft.com/office/officeart/2005/8/layout/vList6"/>
    <dgm:cxn modelId="{5BF75E84-FA2E-4F1A-AFAE-CCA91AAF42A6}" srcId="{03C654F1-9D85-4650-940B-F7E8B84CF0FA}" destId="{18FBFEE2-2446-4F01-99E3-732560B2A1E7}" srcOrd="2" destOrd="0" parTransId="{D4C63F06-9F2B-40AC-9999-A409AE118B7F}" sibTransId="{36776AFB-FD51-4D20-BB9D-071F8B916FAB}"/>
    <dgm:cxn modelId="{FE3FAD0E-94A0-4DA2-8CAE-27833B1BEE93}" srcId="{7A9A214E-A3C3-49A2-983D-54FE2A0DFC63}" destId="{FB3E915D-3D3A-4E1B-9FED-96E464FF1B89}" srcOrd="0" destOrd="0" parTransId="{14763C53-F945-470E-92C0-7506490DE063}" sibTransId="{127F7A21-26AF-4965-9278-7E15F4E8F710}"/>
    <dgm:cxn modelId="{20983508-1DBE-41D6-A15F-40332508A22E}" type="presOf" srcId="{18FBFEE2-2446-4F01-99E3-732560B2A1E7}" destId="{FB895961-4404-4199-AFEE-BDE8773E1ADB}" srcOrd="0" destOrd="0" presId="urn:microsoft.com/office/officeart/2005/8/layout/vList6"/>
    <dgm:cxn modelId="{46FA2238-41CB-48EA-9989-3EBF80A6E2BB}" type="presOf" srcId="{7A9A214E-A3C3-49A2-983D-54FE2A0DFC63}" destId="{74AC03AC-6200-4DE3-B6AD-C6B23B236A8F}" srcOrd="0" destOrd="0" presId="urn:microsoft.com/office/officeart/2005/8/layout/vList6"/>
    <dgm:cxn modelId="{E7C85092-6C0B-4FFC-ABC2-28762B4F6F43}" type="presParOf" srcId="{563C4B56-1830-404A-A5CF-AB3EF0B567F6}" destId="{5629DFCF-6AC2-4344-B2DC-428398D00023}" srcOrd="0" destOrd="0" presId="urn:microsoft.com/office/officeart/2005/8/layout/vList6"/>
    <dgm:cxn modelId="{656EFBE0-9304-406F-B1CE-DB139301BEE8}" type="presParOf" srcId="{5629DFCF-6AC2-4344-B2DC-428398D00023}" destId="{74AC03AC-6200-4DE3-B6AD-C6B23B236A8F}" srcOrd="0" destOrd="0" presId="urn:microsoft.com/office/officeart/2005/8/layout/vList6"/>
    <dgm:cxn modelId="{FF8AA675-BF21-4AB5-9887-1065D70D08E8}" type="presParOf" srcId="{5629DFCF-6AC2-4344-B2DC-428398D00023}" destId="{2C5857D8-C967-43A8-8F14-757B8F9AB16F}" srcOrd="1" destOrd="0" presId="urn:microsoft.com/office/officeart/2005/8/layout/vList6"/>
    <dgm:cxn modelId="{9BC888D4-0B8F-4DD7-B8C6-2F6B78BF1F22}" type="presParOf" srcId="{563C4B56-1830-404A-A5CF-AB3EF0B567F6}" destId="{B54C02A9-18D0-4C50-9B5F-7A184D722DB0}" srcOrd="1" destOrd="0" presId="urn:microsoft.com/office/officeart/2005/8/layout/vList6"/>
    <dgm:cxn modelId="{5562EAC9-48B7-4799-A037-A8DD8A764CDE}" type="presParOf" srcId="{563C4B56-1830-404A-A5CF-AB3EF0B567F6}" destId="{20069372-A516-40CE-B9C2-1BA0483F9557}" srcOrd="2" destOrd="0" presId="urn:microsoft.com/office/officeart/2005/8/layout/vList6"/>
    <dgm:cxn modelId="{69770FA0-8613-40AD-B996-76D34449E936}" type="presParOf" srcId="{20069372-A516-40CE-B9C2-1BA0483F9557}" destId="{6A44CD77-DFD9-457E-B132-1766B2D1755B}" srcOrd="0" destOrd="0" presId="urn:microsoft.com/office/officeart/2005/8/layout/vList6"/>
    <dgm:cxn modelId="{F7E353CB-A2E3-4FBB-B61C-F5DA4A7365A2}" type="presParOf" srcId="{20069372-A516-40CE-B9C2-1BA0483F9557}" destId="{1E64F2F2-35CD-4127-80CC-A980CB1F99AF}" srcOrd="1" destOrd="0" presId="urn:microsoft.com/office/officeart/2005/8/layout/vList6"/>
    <dgm:cxn modelId="{299E649F-8C6B-43E9-ACAB-F62CD11110E8}" type="presParOf" srcId="{563C4B56-1830-404A-A5CF-AB3EF0B567F6}" destId="{43BD5781-4F60-433C-848C-1391D908750C}" srcOrd="3" destOrd="0" presId="urn:microsoft.com/office/officeart/2005/8/layout/vList6"/>
    <dgm:cxn modelId="{BF3B87DF-41E2-400B-8C91-AF5EA0C47889}" type="presParOf" srcId="{563C4B56-1830-404A-A5CF-AB3EF0B567F6}" destId="{7773817A-ED81-42EC-8A70-3DFFD82BEADA}" srcOrd="4" destOrd="0" presId="urn:microsoft.com/office/officeart/2005/8/layout/vList6"/>
    <dgm:cxn modelId="{352EFC00-A715-4D31-AB6E-743B323E1356}" type="presParOf" srcId="{7773817A-ED81-42EC-8A70-3DFFD82BEADA}" destId="{FB895961-4404-4199-AFEE-BDE8773E1ADB}" srcOrd="0" destOrd="0" presId="urn:microsoft.com/office/officeart/2005/8/layout/vList6"/>
    <dgm:cxn modelId="{981FA490-BDDF-4E10-9851-E5A61262FA3F}" type="presParOf" srcId="{7773817A-ED81-42EC-8A70-3DFFD82BEADA}" destId="{FA4F9206-118B-4C84-AA33-3D945E78ADF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C654F1-9D85-4650-940B-F7E8B84CF0FA}"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kumimoji="1" lang="ja-JP" altLang="en-US"/>
        </a:p>
      </dgm:t>
    </dgm:pt>
    <dgm:pt modelId="{7A9A214E-A3C3-49A2-983D-54FE2A0DFC63}">
      <dgm:prSet phldrT="[テキスト]" custT="1"/>
      <dgm:spPr/>
      <dgm:t>
        <a:bodyPr/>
        <a:lstStyle/>
        <a:p>
          <a:r>
            <a:rPr kumimoji="1" lang="en-US" sz="3200" dirty="0">
              <a:latin typeface="Arial" panose="020B0604020202020204" pitchFamily="34" charset="0"/>
              <a:cs typeface="Arial" panose="020B0604020202020204" pitchFamily="34" charset="0"/>
            </a:rPr>
            <a:t>Issue 1:</a:t>
          </a:r>
          <a:endParaRPr kumimoji="1" lang="ja-JP" altLang="en-US" sz="3200" dirty="0"/>
        </a:p>
      </dgm:t>
    </dgm:pt>
    <dgm:pt modelId="{6F749BD8-02FB-459F-8C89-C92B1F60C8A5}" type="parTrans" cxnId="{4472EB8D-A7D4-4B49-8509-F2FD776407B7}">
      <dgm:prSet/>
      <dgm:spPr/>
      <dgm:t>
        <a:bodyPr/>
        <a:lstStyle/>
        <a:p>
          <a:endParaRPr kumimoji="1" lang="ja-JP" altLang="en-US" sz="1100"/>
        </a:p>
      </dgm:t>
    </dgm:pt>
    <dgm:pt modelId="{C516C5D1-FAD2-456B-A02E-3B836F7B77F6}" type="sibTrans" cxnId="{4472EB8D-A7D4-4B49-8509-F2FD776407B7}">
      <dgm:prSet/>
      <dgm:spPr/>
      <dgm:t>
        <a:bodyPr/>
        <a:lstStyle/>
        <a:p>
          <a:endParaRPr kumimoji="1" lang="ja-JP" altLang="en-US" sz="1100"/>
        </a:p>
      </dgm:t>
    </dgm:pt>
    <dgm:pt modelId="{FB3E915D-3D3A-4E1B-9FED-96E464FF1B89}">
      <dgm:prSet phldrT="[テキスト]" custT="1"/>
      <dgm:spPr/>
      <dgm:t>
        <a:bodyPr anchor="ctr"/>
        <a:lstStyle/>
        <a:p>
          <a:pPr>
            <a:buNone/>
          </a:pPr>
          <a:r>
            <a:rPr kumimoji="1" lang="ja-JP" altLang="en-US" sz="2400" dirty="0"/>
            <a:t>　</a:t>
          </a:r>
          <a:r>
            <a:rPr kumimoji="1" lang="en-US" sz="2400" dirty="0">
              <a:latin typeface="Arial" panose="020B0604020202020204" pitchFamily="34" charset="0"/>
              <a:cs typeface="Arial" panose="020B0604020202020204" pitchFamily="34" charset="0"/>
            </a:rPr>
            <a:t>Setting-up of data platform</a:t>
          </a:r>
          <a:endParaRPr kumimoji="1" lang="ja-JP" altLang="en-US" sz="2400" dirty="0"/>
        </a:p>
      </dgm:t>
    </dgm:pt>
    <dgm:pt modelId="{14763C53-F945-470E-92C0-7506490DE063}" type="parTrans" cxnId="{FE3FAD0E-94A0-4DA2-8CAE-27833B1BEE93}">
      <dgm:prSet/>
      <dgm:spPr/>
      <dgm:t>
        <a:bodyPr/>
        <a:lstStyle/>
        <a:p>
          <a:endParaRPr kumimoji="1" lang="ja-JP" altLang="en-US" sz="1100"/>
        </a:p>
      </dgm:t>
    </dgm:pt>
    <dgm:pt modelId="{127F7A21-26AF-4965-9278-7E15F4E8F710}" type="sibTrans" cxnId="{FE3FAD0E-94A0-4DA2-8CAE-27833B1BEE93}">
      <dgm:prSet/>
      <dgm:spPr/>
      <dgm:t>
        <a:bodyPr/>
        <a:lstStyle/>
        <a:p>
          <a:endParaRPr kumimoji="1" lang="ja-JP" altLang="en-US" sz="1100"/>
        </a:p>
      </dgm:t>
    </dgm:pt>
    <dgm:pt modelId="{FF938854-A1EF-478E-86F4-41353FDFC3BF}">
      <dgm:prSet phldrT="[テキスト]" custT="1"/>
      <dgm:spPr/>
      <dgm:t>
        <a:bodyPr/>
        <a:lstStyle/>
        <a:p>
          <a:r>
            <a:rPr kumimoji="1" lang="en-US" sz="3200" dirty="0">
              <a:latin typeface="Arial" panose="020B0604020202020204" pitchFamily="34" charset="0"/>
              <a:cs typeface="Arial" panose="020B0604020202020204" pitchFamily="34" charset="0"/>
            </a:rPr>
            <a:t>Issue 2:</a:t>
          </a:r>
          <a:endParaRPr kumimoji="1" lang="ja-JP" altLang="en-US" sz="3200" dirty="0"/>
        </a:p>
      </dgm:t>
    </dgm:pt>
    <dgm:pt modelId="{C8C49451-B6E7-49C0-9BEB-0A5494DA60D6}" type="parTrans" cxnId="{20B1DAAD-EA0E-47A1-A52B-D1F6AEF0D94E}">
      <dgm:prSet/>
      <dgm:spPr/>
      <dgm:t>
        <a:bodyPr/>
        <a:lstStyle/>
        <a:p>
          <a:endParaRPr kumimoji="1" lang="ja-JP" altLang="en-US" sz="1100"/>
        </a:p>
      </dgm:t>
    </dgm:pt>
    <dgm:pt modelId="{B3CA824A-47C3-43D1-9013-DE7163B4253A}" type="sibTrans" cxnId="{20B1DAAD-EA0E-47A1-A52B-D1F6AEF0D94E}">
      <dgm:prSet/>
      <dgm:spPr/>
      <dgm:t>
        <a:bodyPr/>
        <a:lstStyle/>
        <a:p>
          <a:endParaRPr kumimoji="1" lang="ja-JP" altLang="en-US" sz="1100"/>
        </a:p>
      </dgm:t>
    </dgm:pt>
    <dgm:pt modelId="{D6349210-331D-441E-B6D8-56F7DCDE2241}">
      <dgm:prSet phldrT="[テキスト]" custT="1"/>
      <dgm:spPr/>
      <dgm:t>
        <a:bodyPr anchor="ctr"/>
        <a:lstStyle/>
        <a:p>
          <a:pPr>
            <a:buNone/>
          </a:pPr>
          <a:r>
            <a:rPr kumimoji="1" lang="en-US" sz="2400" dirty="0">
              <a:latin typeface="Arial" panose="020B0604020202020204" pitchFamily="34" charset="0"/>
              <a:cs typeface="Arial" panose="020B0604020202020204" pitchFamily="34" charset="0"/>
            </a:rPr>
            <a:t>	Sharing information on assistance needed</a:t>
          </a:r>
          <a:endParaRPr kumimoji="1" lang="ja-JP" altLang="en-US" sz="2400" dirty="0"/>
        </a:p>
      </dgm:t>
    </dgm:pt>
    <dgm:pt modelId="{960F2623-7C93-4B52-B0DD-F62D395F7EB1}" type="parTrans" cxnId="{BA7F84D5-8B15-4FBF-AEDF-DC022C7F0834}">
      <dgm:prSet/>
      <dgm:spPr/>
      <dgm:t>
        <a:bodyPr/>
        <a:lstStyle/>
        <a:p>
          <a:endParaRPr kumimoji="1" lang="ja-JP" altLang="en-US" sz="1100"/>
        </a:p>
      </dgm:t>
    </dgm:pt>
    <dgm:pt modelId="{12209DA7-FDF9-471B-8C57-A9C25C0258C8}" type="sibTrans" cxnId="{BA7F84D5-8B15-4FBF-AEDF-DC022C7F0834}">
      <dgm:prSet/>
      <dgm:spPr/>
      <dgm:t>
        <a:bodyPr/>
        <a:lstStyle/>
        <a:p>
          <a:endParaRPr kumimoji="1" lang="ja-JP" altLang="en-US" sz="1100"/>
        </a:p>
      </dgm:t>
    </dgm:pt>
    <dgm:pt modelId="{18FBFEE2-2446-4F01-99E3-732560B2A1E7}">
      <dgm:prSet phldrT="[テキスト]" custT="1"/>
      <dgm:spPr/>
      <dgm:t>
        <a:bodyPr/>
        <a:lstStyle/>
        <a:p>
          <a:r>
            <a:rPr kumimoji="1" lang="en-US" sz="3200" dirty="0">
              <a:latin typeface="Arial" panose="020B0604020202020204" pitchFamily="34" charset="0"/>
              <a:cs typeface="Arial" panose="020B0604020202020204" pitchFamily="34" charset="0"/>
            </a:rPr>
            <a:t>Issue 3:</a:t>
          </a:r>
          <a:endParaRPr kumimoji="1" lang="ja-JP" altLang="en-US" sz="3200" dirty="0"/>
        </a:p>
      </dgm:t>
    </dgm:pt>
    <dgm:pt modelId="{D4C63F06-9F2B-40AC-9999-A409AE118B7F}" type="parTrans" cxnId="{5BF75E84-FA2E-4F1A-AFAE-CCA91AAF42A6}">
      <dgm:prSet/>
      <dgm:spPr/>
      <dgm:t>
        <a:bodyPr/>
        <a:lstStyle/>
        <a:p>
          <a:endParaRPr kumimoji="1" lang="ja-JP" altLang="en-US" sz="1100"/>
        </a:p>
      </dgm:t>
    </dgm:pt>
    <dgm:pt modelId="{36776AFB-FD51-4D20-BB9D-071F8B916FAB}" type="sibTrans" cxnId="{5BF75E84-FA2E-4F1A-AFAE-CCA91AAF42A6}">
      <dgm:prSet/>
      <dgm:spPr/>
      <dgm:t>
        <a:bodyPr/>
        <a:lstStyle/>
        <a:p>
          <a:endParaRPr kumimoji="1" lang="ja-JP" altLang="en-US" sz="1100"/>
        </a:p>
      </dgm:t>
    </dgm:pt>
    <dgm:pt modelId="{4700FFC3-B7FE-4130-9865-57EA55D82890}">
      <dgm:prSet phldrT="[テキスト]" custT="1"/>
      <dgm:spPr/>
      <dgm:t>
        <a:bodyPr anchor="ctr"/>
        <a:lstStyle/>
        <a:p>
          <a:pPr>
            <a:buNone/>
          </a:pPr>
          <a:r>
            <a:rPr kumimoji="1" lang="en-US" sz="2400" dirty="0">
              <a:latin typeface="Arial" panose="020B0604020202020204" pitchFamily="34" charset="0"/>
              <a:cs typeface="Arial" panose="020B0604020202020204" pitchFamily="34" charset="0"/>
            </a:rPr>
            <a:t>	Remedies for digitally- disadvantaged people</a:t>
          </a:r>
          <a:endParaRPr kumimoji="1" lang="ja-JP" altLang="en-US" sz="2400" dirty="0"/>
        </a:p>
      </dgm:t>
    </dgm:pt>
    <dgm:pt modelId="{5E59FA07-EE66-415A-93DB-1096E9E8A245}" type="parTrans" cxnId="{BC985E9F-3753-4CB8-B211-D4784501B04B}">
      <dgm:prSet/>
      <dgm:spPr/>
      <dgm:t>
        <a:bodyPr/>
        <a:lstStyle/>
        <a:p>
          <a:endParaRPr kumimoji="1" lang="ja-JP" altLang="en-US" sz="1100"/>
        </a:p>
      </dgm:t>
    </dgm:pt>
    <dgm:pt modelId="{75D92786-34DA-486C-B45A-BFF4CD89F2D2}" type="sibTrans" cxnId="{BC985E9F-3753-4CB8-B211-D4784501B04B}">
      <dgm:prSet/>
      <dgm:spPr/>
      <dgm:t>
        <a:bodyPr/>
        <a:lstStyle/>
        <a:p>
          <a:endParaRPr kumimoji="1" lang="ja-JP" altLang="en-US" sz="1100"/>
        </a:p>
      </dgm:t>
    </dgm:pt>
    <dgm:pt modelId="{563C4B56-1830-404A-A5CF-AB3EF0B567F6}" type="pres">
      <dgm:prSet presAssocID="{03C654F1-9D85-4650-940B-F7E8B84CF0FA}" presName="Name0" presStyleCnt="0">
        <dgm:presLayoutVars>
          <dgm:dir/>
          <dgm:animLvl val="lvl"/>
          <dgm:resizeHandles/>
        </dgm:presLayoutVars>
      </dgm:prSet>
      <dgm:spPr/>
      <dgm:t>
        <a:bodyPr/>
        <a:lstStyle/>
        <a:p>
          <a:endParaRPr lang="en-US"/>
        </a:p>
      </dgm:t>
    </dgm:pt>
    <dgm:pt modelId="{5629DFCF-6AC2-4344-B2DC-428398D00023}" type="pres">
      <dgm:prSet presAssocID="{7A9A214E-A3C3-49A2-983D-54FE2A0DFC63}" presName="linNode" presStyleCnt="0"/>
      <dgm:spPr/>
    </dgm:pt>
    <dgm:pt modelId="{74AC03AC-6200-4DE3-B6AD-C6B23B236A8F}" type="pres">
      <dgm:prSet presAssocID="{7A9A214E-A3C3-49A2-983D-54FE2A0DFC63}" presName="parentShp" presStyleLbl="node1" presStyleIdx="0" presStyleCnt="3" custScaleX="66014">
        <dgm:presLayoutVars>
          <dgm:bulletEnabled val="1"/>
        </dgm:presLayoutVars>
      </dgm:prSet>
      <dgm:spPr/>
      <dgm:t>
        <a:bodyPr/>
        <a:lstStyle/>
        <a:p>
          <a:endParaRPr lang="en-US"/>
        </a:p>
      </dgm:t>
    </dgm:pt>
    <dgm:pt modelId="{2C5857D8-C967-43A8-8F14-757B8F9AB16F}" type="pres">
      <dgm:prSet presAssocID="{7A9A214E-A3C3-49A2-983D-54FE2A0DFC63}" presName="childShp" presStyleLbl="bgAccFollowNode1" presStyleIdx="0" presStyleCnt="3" custScaleX="94383">
        <dgm:presLayoutVars>
          <dgm:bulletEnabled val="1"/>
        </dgm:presLayoutVars>
      </dgm:prSet>
      <dgm:spPr/>
      <dgm:t>
        <a:bodyPr/>
        <a:lstStyle/>
        <a:p>
          <a:endParaRPr lang="en-US"/>
        </a:p>
      </dgm:t>
    </dgm:pt>
    <dgm:pt modelId="{B54C02A9-18D0-4C50-9B5F-7A184D722DB0}" type="pres">
      <dgm:prSet presAssocID="{C516C5D1-FAD2-456B-A02E-3B836F7B77F6}" presName="spacing" presStyleCnt="0"/>
      <dgm:spPr/>
    </dgm:pt>
    <dgm:pt modelId="{20069372-A516-40CE-B9C2-1BA0483F9557}" type="pres">
      <dgm:prSet presAssocID="{FF938854-A1EF-478E-86F4-41353FDFC3BF}" presName="linNode" presStyleCnt="0"/>
      <dgm:spPr/>
    </dgm:pt>
    <dgm:pt modelId="{6A44CD77-DFD9-457E-B132-1766B2D1755B}" type="pres">
      <dgm:prSet presAssocID="{FF938854-A1EF-478E-86F4-41353FDFC3BF}" presName="parentShp" presStyleLbl="node1" presStyleIdx="1" presStyleCnt="3" custScaleX="66014">
        <dgm:presLayoutVars>
          <dgm:bulletEnabled val="1"/>
        </dgm:presLayoutVars>
      </dgm:prSet>
      <dgm:spPr/>
      <dgm:t>
        <a:bodyPr/>
        <a:lstStyle/>
        <a:p>
          <a:endParaRPr lang="en-US"/>
        </a:p>
      </dgm:t>
    </dgm:pt>
    <dgm:pt modelId="{1E64F2F2-35CD-4127-80CC-A980CB1F99AF}" type="pres">
      <dgm:prSet presAssocID="{FF938854-A1EF-478E-86F4-41353FDFC3BF}" presName="childShp" presStyleLbl="bgAccFollowNode1" presStyleIdx="1" presStyleCnt="3" custScaleX="94383">
        <dgm:presLayoutVars>
          <dgm:bulletEnabled val="1"/>
        </dgm:presLayoutVars>
      </dgm:prSet>
      <dgm:spPr/>
      <dgm:t>
        <a:bodyPr/>
        <a:lstStyle/>
        <a:p>
          <a:endParaRPr lang="en-US"/>
        </a:p>
      </dgm:t>
    </dgm:pt>
    <dgm:pt modelId="{43BD5781-4F60-433C-848C-1391D908750C}" type="pres">
      <dgm:prSet presAssocID="{B3CA824A-47C3-43D1-9013-DE7163B4253A}" presName="spacing" presStyleCnt="0"/>
      <dgm:spPr/>
    </dgm:pt>
    <dgm:pt modelId="{7773817A-ED81-42EC-8A70-3DFFD82BEADA}" type="pres">
      <dgm:prSet presAssocID="{18FBFEE2-2446-4F01-99E3-732560B2A1E7}" presName="linNode" presStyleCnt="0"/>
      <dgm:spPr/>
    </dgm:pt>
    <dgm:pt modelId="{FB895961-4404-4199-AFEE-BDE8773E1ADB}" type="pres">
      <dgm:prSet presAssocID="{18FBFEE2-2446-4F01-99E3-732560B2A1E7}" presName="parentShp" presStyleLbl="node1" presStyleIdx="2" presStyleCnt="3" custScaleX="66014">
        <dgm:presLayoutVars>
          <dgm:bulletEnabled val="1"/>
        </dgm:presLayoutVars>
      </dgm:prSet>
      <dgm:spPr/>
      <dgm:t>
        <a:bodyPr/>
        <a:lstStyle/>
        <a:p>
          <a:endParaRPr lang="en-US"/>
        </a:p>
      </dgm:t>
    </dgm:pt>
    <dgm:pt modelId="{FA4F9206-118B-4C84-AA33-3D945E78ADF5}" type="pres">
      <dgm:prSet presAssocID="{18FBFEE2-2446-4F01-99E3-732560B2A1E7}" presName="childShp" presStyleLbl="bgAccFollowNode1" presStyleIdx="2" presStyleCnt="3" custScaleX="94383">
        <dgm:presLayoutVars>
          <dgm:bulletEnabled val="1"/>
        </dgm:presLayoutVars>
      </dgm:prSet>
      <dgm:spPr/>
      <dgm:t>
        <a:bodyPr/>
        <a:lstStyle/>
        <a:p>
          <a:endParaRPr lang="en-US"/>
        </a:p>
      </dgm:t>
    </dgm:pt>
  </dgm:ptLst>
  <dgm:cxnLst>
    <dgm:cxn modelId="{BA7F84D5-8B15-4FBF-AEDF-DC022C7F0834}" srcId="{FF938854-A1EF-478E-86F4-41353FDFC3BF}" destId="{D6349210-331D-441E-B6D8-56F7DCDE2241}" srcOrd="0" destOrd="0" parTransId="{960F2623-7C93-4B52-B0DD-F62D395F7EB1}" sibTransId="{12209DA7-FDF9-471B-8C57-A9C25C0258C8}"/>
    <dgm:cxn modelId="{D8285517-4F3D-45A4-AEA3-ED64279C158F}" type="presOf" srcId="{FB3E915D-3D3A-4E1B-9FED-96E464FF1B89}" destId="{2C5857D8-C967-43A8-8F14-757B8F9AB16F}" srcOrd="0" destOrd="0" presId="urn:microsoft.com/office/officeart/2005/8/layout/vList6"/>
    <dgm:cxn modelId="{4472EB8D-A7D4-4B49-8509-F2FD776407B7}" srcId="{03C654F1-9D85-4650-940B-F7E8B84CF0FA}" destId="{7A9A214E-A3C3-49A2-983D-54FE2A0DFC63}" srcOrd="0" destOrd="0" parTransId="{6F749BD8-02FB-459F-8C89-C92B1F60C8A5}" sibTransId="{C516C5D1-FAD2-456B-A02E-3B836F7B77F6}"/>
    <dgm:cxn modelId="{C844CC74-E621-4743-AF87-139B50F6B7C7}" type="presOf" srcId="{4700FFC3-B7FE-4130-9865-57EA55D82890}" destId="{FA4F9206-118B-4C84-AA33-3D945E78ADF5}" srcOrd="0" destOrd="0" presId="urn:microsoft.com/office/officeart/2005/8/layout/vList6"/>
    <dgm:cxn modelId="{9CA2349F-712C-4935-B802-B8D493BC88F2}" type="presOf" srcId="{03C654F1-9D85-4650-940B-F7E8B84CF0FA}" destId="{563C4B56-1830-404A-A5CF-AB3EF0B567F6}" srcOrd="0" destOrd="0" presId="urn:microsoft.com/office/officeart/2005/8/layout/vList6"/>
    <dgm:cxn modelId="{20B1DAAD-EA0E-47A1-A52B-D1F6AEF0D94E}" srcId="{03C654F1-9D85-4650-940B-F7E8B84CF0FA}" destId="{FF938854-A1EF-478E-86F4-41353FDFC3BF}" srcOrd="1" destOrd="0" parTransId="{C8C49451-B6E7-49C0-9BEB-0A5494DA60D6}" sibTransId="{B3CA824A-47C3-43D1-9013-DE7163B4253A}"/>
    <dgm:cxn modelId="{C4AE1851-C158-4190-BE51-366EDE04BB5F}" type="presOf" srcId="{FF938854-A1EF-478E-86F4-41353FDFC3BF}" destId="{6A44CD77-DFD9-457E-B132-1766B2D1755B}" srcOrd="0" destOrd="0" presId="urn:microsoft.com/office/officeart/2005/8/layout/vList6"/>
    <dgm:cxn modelId="{BC985E9F-3753-4CB8-B211-D4784501B04B}" srcId="{18FBFEE2-2446-4F01-99E3-732560B2A1E7}" destId="{4700FFC3-B7FE-4130-9865-57EA55D82890}" srcOrd="0" destOrd="0" parTransId="{5E59FA07-EE66-415A-93DB-1096E9E8A245}" sibTransId="{75D92786-34DA-486C-B45A-BFF4CD89F2D2}"/>
    <dgm:cxn modelId="{A13ACF7C-C4FC-489E-94D4-7544FEFCFDAE}" type="presOf" srcId="{D6349210-331D-441E-B6D8-56F7DCDE2241}" destId="{1E64F2F2-35CD-4127-80CC-A980CB1F99AF}" srcOrd="0" destOrd="0" presId="urn:microsoft.com/office/officeart/2005/8/layout/vList6"/>
    <dgm:cxn modelId="{5BF75E84-FA2E-4F1A-AFAE-CCA91AAF42A6}" srcId="{03C654F1-9D85-4650-940B-F7E8B84CF0FA}" destId="{18FBFEE2-2446-4F01-99E3-732560B2A1E7}" srcOrd="2" destOrd="0" parTransId="{D4C63F06-9F2B-40AC-9999-A409AE118B7F}" sibTransId="{36776AFB-FD51-4D20-BB9D-071F8B916FAB}"/>
    <dgm:cxn modelId="{FE3FAD0E-94A0-4DA2-8CAE-27833B1BEE93}" srcId="{7A9A214E-A3C3-49A2-983D-54FE2A0DFC63}" destId="{FB3E915D-3D3A-4E1B-9FED-96E464FF1B89}" srcOrd="0" destOrd="0" parTransId="{14763C53-F945-470E-92C0-7506490DE063}" sibTransId="{127F7A21-26AF-4965-9278-7E15F4E8F710}"/>
    <dgm:cxn modelId="{20983508-1DBE-41D6-A15F-40332508A22E}" type="presOf" srcId="{18FBFEE2-2446-4F01-99E3-732560B2A1E7}" destId="{FB895961-4404-4199-AFEE-BDE8773E1ADB}" srcOrd="0" destOrd="0" presId="urn:microsoft.com/office/officeart/2005/8/layout/vList6"/>
    <dgm:cxn modelId="{46FA2238-41CB-48EA-9989-3EBF80A6E2BB}" type="presOf" srcId="{7A9A214E-A3C3-49A2-983D-54FE2A0DFC63}" destId="{74AC03AC-6200-4DE3-B6AD-C6B23B236A8F}" srcOrd="0" destOrd="0" presId="urn:microsoft.com/office/officeart/2005/8/layout/vList6"/>
    <dgm:cxn modelId="{E7C85092-6C0B-4FFC-ABC2-28762B4F6F43}" type="presParOf" srcId="{563C4B56-1830-404A-A5CF-AB3EF0B567F6}" destId="{5629DFCF-6AC2-4344-B2DC-428398D00023}" srcOrd="0" destOrd="0" presId="urn:microsoft.com/office/officeart/2005/8/layout/vList6"/>
    <dgm:cxn modelId="{656EFBE0-9304-406F-B1CE-DB139301BEE8}" type="presParOf" srcId="{5629DFCF-6AC2-4344-B2DC-428398D00023}" destId="{74AC03AC-6200-4DE3-B6AD-C6B23B236A8F}" srcOrd="0" destOrd="0" presId="urn:microsoft.com/office/officeart/2005/8/layout/vList6"/>
    <dgm:cxn modelId="{FF8AA675-BF21-4AB5-9887-1065D70D08E8}" type="presParOf" srcId="{5629DFCF-6AC2-4344-B2DC-428398D00023}" destId="{2C5857D8-C967-43A8-8F14-757B8F9AB16F}" srcOrd="1" destOrd="0" presId="urn:microsoft.com/office/officeart/2005/8/layout/vList6"/>
    <dgm:cxn modelId="{9BC888D4-0B8F-4DD7-B8C6-2F6B78BF1F22}" type="presParOf" srcId="{563C4B56-1830-404A-A5CF-AB3EF0B567F6}" destId="{B54C02A9-18D0-4C50-9B5F-7A184D722DB0}" srcOrd="1" destOrd="0" presId="urn:microsoft.com/office/officeart/2005/8/layout/vList6"/>
    <dgm:cxn modelId="{5562EAC9-48B7-4799-A037-A8DD8A764CDE}" type="presParOf" srcId="{563C4B56-1830-404A-A5CF-AB3EF0B567F6}" destId="{20069372-A516-40CE-B9C2-1BA0483F9557}" srcOrd="2" destOrd="0" presId="urn:microsoft.com/office/officeart/2005/8/layout/vList6"/>
    <dgm:cxn modelId="{69770FA0-8613-40AD-B996-76D34449E936}" type="presParOf" srcId="{20069372-A516-40CE-B9C2-1BA0483F9557}" destId="{6A44CD77-DFD9-457E-B132-1766B2D1755B}" srcOrd="0" destOrd="0" presId="urn:microsoft.com/office/officeart/2005/8/layout/vList6"/>
    <dgm:cxn modelId="{F7E353CB-A2E3-4FBB-B61C-F5DA4A7365A2}" type="presParOf" srcId="{20069372-A516-40CE-B9C2-1BA0483F9557}" destId="{1E64F2F2-35CD-4127-80CC-A980CB1F99AF}" srcOrd="1" destOrd="0" presId="urn:microsoft.com/office/officeart/2005/8/layout/vList6"/>
    <dgm:cxn modelId="{299E649F-8C6B-43E9-ACAB-F62CD11110E8}" type="presParOf" srcId="{563C4B56-1830-404A-A5CF-AB3EF0B567F6}" destId="{43BD5781-4F60-433C-848C-1391D908750C}" srcOrd="3" destOrd="0" presId="urn:microsoft.com/office/officeart/2005/8/layout/vList6"/>
    <dgm:cxn modelId="{BF3B87DF-41E2-400B-8C91-AF5EA0C47889}" type="presParOf" srcId="{563C4B56-1830-404A-A5CF-AB3EF0B567F6}" destId="{7773817A-ED81-42EC-8A70-3DFFD82BEADA}" srcOrd="4" destOrd="0" presId="urn:microsoft.com/office/officeart/2005/8/layout/vList6"/>
    <dgm:cxn modelId="{352EFC00-A715-4D31-AB6E-743B323E1356}" type="presParOf" srcId="{7773817A-ED81-42EC-8A70-3DFFD82BEADA}" destId="{FB895961-4404-4199-AFEE-BDE8773E1ADB}" srcOrd="0" destOrd="0" presId="urn:microsoft.com/office/officeart/2005/8/layout/vList6"/>
    <dgm:cxn modelId="{981FA490-BDDF-4E10-9851-E5A61262FA3F}" type="presParOf" srcId="{7773817A-ED81-42EC-8A70-3DFFD82BEADA}" destId="{FA4F9206-118B-4C84-AA33-3D945E78ADF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C654F1-9D85-4650-940B-F7E8B84CF0FA}"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kumimoji="1" lang="ja-JP" altLang="en-US"/>
        </a:p>
      </dgm:t>
    </dgm:pt>
    <dgm:pt modelId="{7A9A214E-A3C3-49A2-983D-54FE2A0DFC63}">
      <dgm:prSet phldrT="[テキスト]" custT="1"/>
      <dgm:spPr/>
      <dgm:t>
        <a:bodyPr/>
        <a:lstStyle/>
        <a:p>
          <a:r>
            <a:rPr kumimoji="1" lang="en-US" sz="3200" dirty="0">
              <a:latin typeface="Arial" panose="020B0604020202020204" pitchFamily="34" charset="0"/>
              <a:cs typeface="Arial" panose="020B0604020202020204" pitchFamily="34" charset="0"/>
            </a:rPr>
            <a:t>Issue 1:</a:t>
          </a:r>
          <a:endParaRPr kumimoji="1" lang="ja-JP" altLang="en-US" sz="3200" dirty="0"/>
        </a:p>
      </dgm:t>
    </dgm:pt>
    <dgm:pt modelId="{6F749BD8-02FB-459F-8C89-C92B1F60C8A5}" type="parTrans" cxnId="{4472EB8D-A7D4-4B49-8509-F2FD776407B7}">
      <dgm:prSet/>
      <dgm:spPr/>
      <dgm:t>
        <a:bodyPr/>
        <a:lstStyle/>
        <a:p>
          <a:endParaRPr kumimoji="1" lang="ja-JP" altLang="en-US" sz="1100"/>
        </a:p>
      </dgm:t>
    </dgm:pt>
    <dgm:pt modelId="{C516C5D1-FAD2-456B-A02E-3B836F7B77F6}" type="sibTrans" cxnId="{4472EB8D-A7D4-4B49-8509-F2FD776407B7}">
      <dgm:prSet/>
      <dgm:spPr/>
      <dgm:t>
        <a:bodyPr/>
        <a:lstStyle/>
        <a:p>
          <a:endParaRPr kumimoji="1" lang="ja-JP" altLang="en-US" sz="1100"/>
        </a:p>
      </dgm:t>
    </dgm:pt>
    <dgm:pt modelId="{FB3E915D-3D3A-4E1B-9FED-96E464FF1B89}">
      <dgm:prSet phldrT="[テキスト]" custT="1"/>
      <dgm:spPr/>
      <dgm:t>
        <a:bodyPr anchor="ctr"/>
        <a:lstStyle/>
        <a:p>
          <a:pPr>
            <a:buNone/>
          </a:pPr>
          <a:r>
            <a:rPr kumimoji="1" lang="ja-JP" altLang="en-US" sz="2400" dirty="0"/>
            <a:t>　</a:t>
          </a:r>
          <a:r>
            <a:rPr kumimoji="1" lang="en-US" sz="2400" dirty="0">
              <a:latin typeface="Arial" panose="020B0604020202020204" pitchFamily="34" charset="0"/>
              <a:cs typeface="Arial" panose="020B0604020202020204" pitchFamily="34" charset="0"/>
            </a:rPr>
            <a:t>Setting-up of data platform </a:t>
          </a:r>
          <a:endParaRPr kumimoji="1" lang="ja-JP" altLang="en-US" sz="2400" dirty="0"/>
        </a:p>
      </dgm:t>
    </dgm:pt>
    <dgm:pt modelId="{14763C53-F945-470E-92C0-7506490DE063}" type="parTrans" cxnId="{FE3FAD0E-94A0-4DA2-8CAE-27833B1BEE93}">
      <dgm:prSet/>
      <dgm:spPr/>
      <dgm:t>
        <a:bodyPr/>
        <a:lstStyle/>
        <a:p>
          <a:endParaRPr kumimoji="1" lang="ja-JP" altLang="en-US" sz="1100"/>
        </a:p>
      </dgm:t>
    </dgm:pt>
    <dgm:pt modelId="{127F7A21-26AF-4965-9278-7E15F4E8F710}" type="sibTrans" cxnId="{FE3FAD0E-94A0-4DA2-8CAE-27833B1BEE93}">
      <dgm:prSet/>
      <dgm:spPr/>
      <dgm:t>
        <a:bodyPr/>
        <a:lstStyle/>
        <a:p>
          <a:endParaRPr kumimoji="1" lang="ja-JP" altLang="en-US" sz="1100"/>
        </a:p>
      </dgm:t>
    </dgm:pt>
    <dgm:pt modelId="{FF938854-A1EF-478E-86F4-41353FDFC3BF}">
      <dgm:prSet phldrT="[テキスト]" custT="1"/>
      <dgm:spPr/>
      <dgm:t>
        <a:bodyPr/>
        <a:lstStyle/>
        <a:p>
          <a:r>
            <a:rPr kumimoji="1" lang="en-US" sz="3200" dirty="0">
              <a:latin typeface="Arial" panose="020B0604020202020204" pitchFamily="34" charset="0"/>
              <a:cs typeface="Arial" panose="020B0604020202020204" pitchFamily="34" charset="0"/>
            </a:rPr>
            <a:t>Issue 2:</a:t>
          </a:r>
          <a:endParaRPr kumimoji="1" lang="ja-JP" altLang="en-US" sz="3200" dirty="0"/>
        </a:p>
      </dgm:t>
    </dgm:pt>
    <dgm:pt modelId="{C8C49451-B6E7-49C0-9BEB-0A5494DA60D6}" type="parTrans" cxnId="{20B1DAAD-EA0E-47A1-A52B-D1F6AEF0D94E}">
      <dgm:prSet/>
      <dgm:spPr/>
      <dgm:t>
        <a:bodyPr/>
        <a:lstStyle/>
        <a:p>
          <a:endParaRPr kumimoji="1" lang="ja-JP" altLang="en-US" sz="1100"/>
        </a:p>
      </dgm:t>
    </dgm:pt>
    <dgm:pt modelId="{B3CA824A-47C3-43D1-9013-DE7163B4253A}" type="sibTrans" cxnId="{20B1DAAD-EA0E-47A1-A52B-D1F6AEF0D94E}">
      <dgm:prSet/>
      <dgm:spPr/>
      <dgm:t>
        <a:bodyPr/>
        <a:lstStyle/>
        <a:p>
          <a:endParaRPr kumimoji="1" lang="ja-JP" altLang="en-US" sz="1100"/>
        </a:p>
      </dgm:t>
    </dgm:pt>
    <dgm:pt modelId="{D6349210-331D-441E-B6D8-56F7DCDE2241}">
      <dgm:prSet phldrT="[テキスト]" custT="1"/>
      <dgm:spPr/>
      <dgm:t>
        <a:bodyPr anchor="ctr"/>
        <a:lstStyle/>
        <a:p>
          <a:pPr>
            <a:buNone/>
          </a:pPr>
          <a:r>
            <a:rPr kumimoji="1" lang="en-US" sz="2400" dirty="0">
              <a:latin typeface="Arial" panose="020B0604020202020204" pitchFamily="34" charset="0"/>
              <a:cs typeface="Arial" panose="020B0604020202020204" pitchFamily="34" charset="0"/>
            </a:rPr>
            <a:t>	Sharing information on assistance needed</a:t>
          </a:r>
          <a:endParaRPr kumimoji="1" lang="ja-JP" altLang="en-US" sz="2400" dirty="0"/>
        </a:p>
      </dgm:t>
    </dgm:pt>
    <dgm:pt modelId="{960F2623-7C93-4B52-B0DD-F62D395F7EB1}" type="parTrans" cxnId="{BA7F84D5-8B15-4FBF-AEDF-DC022C7F0834}">
      <dgm:prSet/>
      <dgm:spPr/>
      <dgm:t>
        <a:bodyPr/>
        <a:lstStyle/>
        <a:p>
          <a:endParaRPr kumimoji="1" lang="ja-JP" altLang="en-US" sz="1100"/>
        </a:p>
      </dgm:t>
    </dgm:pt>
    <dgm:pt modelId="{12209DA7-FDF9-471B-8C57-A9C25C0258C8}" type="sibTrans" cxnId="{BA7F84D5-8B15-4FBF-AEDF-DC022C7F0834}">
      <dgm:prSet/>
      <dgm:spPr/>
      <dgm:t>
        <a:bodyPr/>
        <a:lstStyle/>
        <a:p>
          <a:endParaRPr kumimoji="1" lang="ja-JP" altLang="en-US" sz="1100"/>
        </a:p>
      </dgm:t>
    </dgm:pt>
    <dgm:pt modelId="{18FBFEE2-2446-4F01-99E3-732560B2A1E7}">
      <dgm:prSet phldrT="[テキスト]" custT="1"/>
      <dgm:spPr/>
      <dgm:t>
        <a:bodyPr/>
        <a:lstStyle/>
        <a:p>
          <a:r>
            <a:rPr kumimoji="1" lang="en-US" sz="3200" dirty="0">
              <a:latin typeface="Arial" panose="020B0604020202020204" pitchFamily="34" charset="0"/>
              <a:cs typeface="Arial" panose="020B0604020202020204" pitchFamily="34" charset="0"/>
            </a:rPr>
            <a:t>Issue 3:</a:t>
          </a:r>
          <a:endParaRPr kumimoji="1" lang="ja-JP" altLang="en-US" sz="3200" dirty="0"/>
        </a:p>
      </dgm:t>
    </dgm:pt>
    <dgm:pt modelId="{D4C63F06-9F2B-40AC-9999-A409AE118B7F}" type="parTrans" cxnId="{5BF75E84-FA2E-4F1A-AFAE-CCA91AAF42A6}">
      <dgm:prSet/>
      <dgm:spPr/>
      <dgm:t>
        <a:bodyPr/>
        <a:lstStyle/>
        <a:p>
          <a:endParaRPr kumimoji="1" lang="ja-JP" altLang="en-US" sz="1100"/>
        </a:p>
      </dgm:t>
    </dgm:pt>
    <dgm:pt modelId="{36776AFB-FD51-4D20-BB9D-071F8B916FAB}" type="sibTrans" cxnId="{5BF75E84-FA2E-4F1A-AFAE-CCA91AAF42A6}">
      <dgm:prSet/>
      <dgm:spPr/>
      <dgm:t>
        <a:bodyPr/>
        <a:lstStyle/>
        <a:p>
          <a:endParaRPr kumimoji="1" lang="ja-JP" altLang="en-US" sz="1100"/>
        </a:p>
      </dgm:t>
    </dgm:pt>
    <dgm:pt modelId="{4700FFC3-B7FE-4130-9865-57EA55D82890}">
      <dgm:prSet phldrT="[テキスト]" custT="1"/>
      <dgm:spPr/>
      <dgm:t>
        <a:bodyPr anchor="ctr"/>
        <a:lstStyle/>
        <a:p>
          <a:pPr>
            <a:buNone/>
          </a:pPr>
          <a:r>
            <a:rPr kumimoji="1" lang="en-US" sz="2400" dirty="0">
              <a:latin typeface="Arial" panose="020B0604020202020204" pitchFamily="34" charset="0"/>
              <a:cs typeface="Arial" panose="020B0604020202020204" pitchFamily="34" charset="0"/>
            </a:rPr>
            <a:t>	Remedies for digitally- disadvantaged people</a:t>
          </a:r>
          <a:endParaRPr kumimoji="1" lang="ja-JP" altLang="en-US" sz="2400" dirty="0"/>
        </a:p>
      </dgm:t>
    </dgm:pt>
    <dgm:pt modelId="{5E59FA07-EE66-415A-93DB-1096E9E8A245}" type="parTrans" cxnId="{BC985E9F-3753-4CB8-B211-D4784501B04B}">
      <dgm:prSet/>
      <dgm:spPr/>
      <dgm:t>
        <a:bodyPr/>
        <a:lstStyle/>
        <a:p>
          <a:endParaRPr kumimoji="1" lang="ja-JP" altLang="en-US" sz="1100"/>
        </a:p>
      </dgm:t>
    </dgm:pt>
    <dgm:pt modelId="{75D92786-34DA-486C-B45A-BFF4CD89F2D2}" type="sibTrans" cxnId="{BC985E9F-3753-4CB8-B211-D4784501B04B}">
      <dgm:prSet/>
      <dgm:spPr/>
      <dgm:t>
        <a:bodyPr/>
        <a:lstStyle/>
        <a:p>
          <a:endParaRPr kumimoji="1" lang="ja-JP" altLang="en-US" sz="1100"/>
        </a:p>
      </dgm:t>
    </dgm:pt>
    <dgm:pt modelId="{563C4B56-1830-404A-A5CF-AB3EF0B567F6}" type="pres">
      <dgm:prSet presAssocID="{03C654F1-9D85-4650-940B-F7E8B84CF0FA}" presName="Name0" presStyleCnt="0">
        <dgm:presLayoutVars>
          <dgm:dir/>
          <dgm:animLvl val="lvl"/>
          <dgm:resizeHandles/>
        </dgm:presLayoutVars>
      </dgm:prSet>
      <dgm:spPr/>
      <dgm:t>
        <a:bodyPr/>
        <a:lstStyle/>
        <a:p>
          <a:endParaRPr lang="en-US"/>
        </a:p>
      </dgm:t>
    </dgm:pt>
    <dgm:pt modelId="{5629DFCF-6AC2-4344-B2DC-428398D00023}" type="pres">
      <dgm:prSet presAssocID="{7A9A214E-A3C3-49A2-983D-54FE2A0DFC63}" presName="linNode" presStyleCnt="0"/>
      <dgm:spPr/>
    </dgm:pt>
    <dgm:pt modelId="{74AC03AC-6200-4DE3-B6AD-C6B23B236A8F}" type="pres">
      <dgm:prSet presAssocID="{7A9A214E-A3C3-49A2-983D-54FE2A0DFC63}" presName="parentShp" presStyleLbl="node1" presStyleIdx="0" presStyleCnt="3" custScaleX="66014">
        <dgm:presLayoutVars>
          <dgm:bulletEnabled val="1"/>
        </dgm:presLayoutVars>
      </dgm:prSet>
      <dgm:spPr/>
      <dgm:t>
        <a:bodyPr/>
        <a:lstStyle/>
        <a:p>
          <a:endParaRPr lang="en-US"/>
        </a:p>
      </dgm:t>
    </dgm:pt>
    <dgm:pt modelId="{2C5857D8-C967-43A8-8F14-757B8F9AB16F}" type="pres">
      <dgm:prSet presAssocID="{7A9A214E-A3C3-49A2-983D-54FE2A0DFC63}" presName="childShp" presStyleLbl="bgAccFollowNode1" presStyleIdx="0" presStyleCnt="3" custScaleX="94383">
        <dgm:presLayoutVars>
          <dgm:bulletEnabled val="1"/>
        </dgm:presLayoutVars>
      </dgm:prSet>
      <dgm:spPr/>
      <dgm:t>
        <a:bodyPr/>
        <a:lstStyle/>
        <a:p>
          <a:endParaRPr lang="en-US"/>
        </a:p>
      </dgm:t>
    </dgm:pt>
    <dgm:pt modelId="{B54C02A9-18D0-4C50-9B5F-7A184D722DB0}" type="pres">
      <dgm:prSet presAssocID="{C516C5D1-FAD2-456B-A02E-3B836F7B77F6}" presName="spacing" presStyleCnt="0"/>
      <dgm:spPr/>
    </dgm:pt>
    <dgm:pt modelId="{20069372-A516-40CE-B9C2-1BA0483F9557}" type="pres">
      <dgm:prSet presAssocID="{FF938854-A1EF-478E-86F4-41353FDFC3BF}" presName="linNode" presStyleCnt="0"/>
      <dgm:spPr/>
    </dgm:pt>
    <dgm:pt modelId="{6A44CD77-DFD9-457E-B132-1766B2D1755B}" type="pres">
      <dgm:prSet presAssocID="{FF938854-A1EF-478E-86F4-41353FDFC3BF}" presName="parentShp" presStyleLbl="node1" presStyleIdx="1" presStyleCnt="3" custScaleX="66014">
        <dgm:presLayoutVars>
          <dgm:bulletEnabled val="1"/>
        </dgm:presLayoutVars>
      </dgm:prSet>
      <dgm:spPr/>
      <dgm:t>
        <a:bodyPr/>
        <a:lstStyle/>
        <a:p>
          <a:endParaRPr lang="en-US"/>
        </a:p>
      </dgm:t>
    </dgm:pt>
    <dgm:pt modelId="{1E64F2F2-35CD-4127-80CC-A980CB1F99AF}" type="pres">
      <dgm:prSet presAssocID="{FF938854-A1EF-478E-86F4-41353FDFC3BF}" presName="childShp" presStyleLbl="bgAccFollowNode1" presStyleIdx="1" presStyleCnt="3" custScaleX="94383">
        <dgm:presLayoutVars>
          <dgm:bulletEnabled val="1"/>
        </dgm:presLayoutVars>
      </dgm:prSet>
      <dgm:spPr/>
      <dgm:t>
        <a:bodyPr/>
        <a:lstStyle/>
        <a:p>
          <a:endParaRPr lang="en-US"/>
        </a:p>
      </dgm:t>
    </dgm:pt>
    <dgm:pt modelId="{43BD5781-4F60-433C-848C-1391D908750C}" type="pres">
      <dgm:prSet presAssocID="{B3CA824A-47C3-43D1-9013-DE7163B4253A}" presName="spacing" presStyleCnt="0"/>
      <dgm:spPr/>
    </dgm:pt>
    <dgm:pt modelId="{7773817A-ED81-42EC-8A70-3DFFD82BEADA}" type="pres">
      <dgm:prSet presAssocID="{18FBFEE2-2446-4F01-99E3-732560B2A1E7}" presName="linNode" presStyleCnt="0"/>
      <dgm:spPr/>
    </dgm:pt>
    <dgm:pt modelId="{FB895961-4404-4199-AFEE-BDE8773E1ADB}" type="pres">
      <dgm:prSet presAssocID="{18FBFEE2-2446-4F01-99E3-732560B2A1E7}" presName="parentShp" presStyleLbl="node1" presStyleIdx="2" presStyleCnt="3" custScaleX="66014">
        <dgm:presLayoutVars>
          <dgm:bulletEnabled val="1"/>
        </dgm:presLayoutVars>
      </dgm:prSet>
      <dgm:spPr/>
      <dgm:t>
        <a:bodyPr/>
        <a:lstStyle/>
        <a:p>
          <a:endParaRPr lang="en-US"/>
        </a:p>
      </dgm:t>
    </dgm:pt>
    <dgm:pt modelId="{FA4F9206-118B-4C84-AA33-3D945E78ADF5}" type="pres">
      <dgm:prSet presAssocID="{18FBFEE2-2446-4F01-99E3-732560B2A1E7}" presName="childShp" presStyleLbl="bgAccFollowNode1" presStyleIdx="2" presStyleCnt="3" custScaleX="94383">
        <dgm:presLayoutVars>
          <dgm:bulletEnabled val="1"/>
        </dgm:presLayoutVars>
      </dgm:prSet>
      <dgm:spPr/>
      <dgm:t>
        <a:bodyPr/>
        <a:lstStyle/>
        <a:p>
          <a:endParaRPr lang="en-US"/>
        </a:p>
      </dgm:t>
    </dgm:pt>
  </dgm:ptLst>
  <dgm:cxnLst>
    <dgm:cxn modelId="{BA7F84D5-8B15-4FBF-AEDF-DC022C7F0834}" srcId="{FF938854-A1EF-478E-86F4-41353FDFC3BF}" destId="{D6349210-331D-441E-B6D8-56F7DCDE2241}" srcOrd="0" destOrd="0" parTransId="{960F2623-7C93-4B52-B0DD-F62D395F7EB1}" sibTransId="{12209DA7-FDF9-471B-8C57-A9C25C0258C8}"/>
    <dgm:cxn modelId="{D8285517-4F3D-45A4-AEA3-ED64279C158F}" type="presOf" srcId="{FB3E915D-3D3A-4E1B-9FED-96E464FF1B89}" destId="{2C5857D8-C967-43A8-8F14-757B8F9AB16F}" srcOrd="0" destOrd="0" presId="urn:microsoft.com/office/officeart/2005/8/layout/vList6"/>
    <dgm:cxn modelId="{4472EB8D-A7D4-4B49-8509-F2FD776407B7}" srcId="{03C654F1-9D85-4650-940B-F7E8B84CF0FA}" destId="{7A9A214E-A3C3-49A2-983D-54FE2A0DFC63}" srcOrd="0" destOrd="0" parTransId="{6F749BD8-02FB-459F-8C89-C92B1F60C8A5}" sibTransId="{C516C5D1-FAD2-456B-A02E-3B836F7B77F6}"/>
    <dgm:cxn modelId="{C844CC74-E621-4743-AF87-139B50F6B7C7}" type="presOf" srcId="{4700FFC3-B7FE-4130-9865-57EA55D82890}" destId="{FA4F9206-118B-4C84-AA33-3D945E78ADF5}" srcOrd="0" destOrd="0" presId="urn:microsoft.com/office/officeart/2005/8/layout/vList6"/>
    <dgm:cxn modelId="{9CA2349F-712C-4935-B802-B8D493BC88F2}" type="presOf" srcId="{03C654F1-9D85-4650-940B-F7E8B84CF0FA}" destId="{563C4B56-1830-404A-A5CF-AB3EF0B567F6}" srcOrd="0" destOrd="0" presId="urn:microsoft.com/office/officeart/2005/8/layout/vList6"/>
    <dgm:cxn modelId="{20B1DAAD-EA0E-47A1-A52B-D1F6AEF0D94E}" srcId="{03C654F1-9D85-4650-940B-F7E8B84CF0FA}" destId="{FF938854-A1EF-478E-86F4-41353FDFC3BF}" srcOrd="1" destOrd="0" parTransId="{C8C49451-B6E7-49C0-9BEB-0A5494DA60D6}" sibTransId="{B3CA824A-47C3-43D1-9013-DE7163B4253A}"/>
    <dgm:cxn modelId="{C4AE1851-C158-4190-BE51-366EDE04BB5F}" type="presOf" srcId="{FF938854-A1EF-478E-86F4-41353FDFC3BF}" destId="{6A44CD77-DFD9-457E-B132-1766B2D1755B}" srcOrd="0" destOrd="0" presId="urn:microsoft.com/office/officeart/2005/8/layout/vList6"/>
    <dgm:cxn modelId="{BC985E9F-3753-4CB8-B211-D4784501B04B}" srcId="{18FBFEE2-2446-4F01-99E3-732560B2A1E7}" destId="{4700FFC3-B7FE-4130-9865-57EA55D82890}" srcOrd="0" destOrd="0" parTransId="{5E59FA07-EE66-415A-93DB-1096E9E8A245}" sibTransId="{75D92786-34DA-486C-B45A-BFF4CD89F2D2}"/>
    <dgm:cxn modelId="{A13ACF7C-C4FC-489E-94D4-7544FEFCFDAE}" type="presOf" srcId="{D6349210-331D-441E-B6D8-56F7DCDE2241}" destId="{1E64F2F2-35CD-4127-80CC-A980CB1F99AF}" srcOrd="0" destOrd="0" presId="urn:microsoft.com/office/officeart/2005/8/layout/vList6"/>
    <dgm:cxn modelId="{5BF75E84-FA2E-4F1A-AFAE-CCA91AAF42A6}" srcId="{03C654F1-9D85-4650-940B-F7E8B84CF0FA}" destId="{18FBFEE2-2446-4F01-99E3-732560B2A1E7}" srcOrd="2" destOrd="0" parTransId="{D4C63F06-9F2B-40AC-9999-A409AE118B7F}" sibTransId="{36776AFB-FD51-4D20-BB9D-071F8B916FAB}"/>
    <dgm:cxn modelId="{FE3FAD0E-94A0-4DA2-8CAE-27833B1BEE93}" srcId="{7A9A214E-A3C3-49A2-983D-54FE2A0DFC63}" destId="{FB3E915D-3D3A-4E1B-9FED-96E464FF1B89}" srcOrd="0" destOrd="0" parTransId="{14763C53-F945-470E-92C0-7506490DE063}" sibTransId="{127F7A21-26AF-4965-9278-7E15F4E8F710}"/>
    <dgm:cxn modelId="{20983508-1DBE-41D6-A15F-40332508A22E}" type="presOf" srcId="{18FBFEE2-2446-4F01-99E3-732560B2A1E7}" destId="{FB895961-4404-4199-AFEE-BDE8773E1ADB}" srcOrd="0" destOrd="0" presId="urn:microsoft.com/office/officeart/2005/8/layout/vList6"/>
    <dgm:cxn modelId="{46FA2238-41CB-48EA-9989-3EBF80A6E2BB}" type="presOf" srcId="{7A9A214E-A3C3-49A2-983D-54FE2A0DFC63}" destId="{74AC03AC-6200-4DE3-B6AD-C6B23B236A8F}" srcOrd="0" destOrd="0" presId="urn:microsoft.com/office/officeart/2005/8/layout/vList6"/>
    <dgm:cxn modelId="{E7C85092-6C0B-4FFC-ABC2-28762B4F6F43}" type="presParOf" srcId="{563C4B56-1830-404A-A5CF-AB3EF0B567F6}" destId="{5629DFCF-6AC2-4344-B2DC-428398D00023}" srcOrd="0" destOrd="0" presId="urn:microsoft.com/office/officeart/2005/8/layout/vList6"/>
    <dgm:cxn modelId="{656EFBE0-9304-406F-B1CE-DB139301BEE8}" type="presParOf" srcId="{5629DFCF-6AC2-4344-B2DC-428398D00023}" destId="{74AC03AC-6200-4DE3-B6AD-C6B23B236A8F}" srcOrd="0" destOrd="0" presId="urn:microsoft.com/office/officeart/2005/8/layout/vList6"/>
    <dgm:cxn modelId="{FF8AA675-BF21-4AB5-9887-1065D70D08E8}" type="presParOf" srcId="{5629DFCF-6AC2-4344-B2DC-428398D00023}" destId="{2C5857D8-C967-43A8-8F14-757B8F9AB16F}" srcOrd="1" destOrd="0" presId="urn:microsoft.com/office/officeart/2005/8/layout/vList6"/>
    <dgm:cxn modelId="{9BC888D4-0B8F-4DD7-B8C6-2F6B78BF1F22}" type="presParOf" srcId="{563C4B56-1830-404A-A5CF-AB3EF0B567F6}" destId="{B54C02A9-18D0-4C50-9B5F-7A184D722DB0}" srcOrd="1" destOrd="0" presId="urn:microsoft.com/office/officeart/2005/8/layout/vList6"/>
    <dgm:cxn modelId="{5562EAC9-48B7-4799-A037-A8DD8A764CDE}" type="presParOf" srcId="{563C4B56-1830-404A-A5CF-AB3EF0B567F6}" destId="{20069372-A516-40CE-B9C2-1BA0483F9557}" srcOrd="2" destOrd="0" presId="urn:microsoft.com/office/officeart/2005/8/layout/vList6"/>
    <dgm:cxn modelId="{69770FA0-8613-40AD-B996-76D34449E936}" type="presParOf" srcId="{20069372-A516-40CE-B9C2-1BA0483F9557}" destId="{6A44CD77-DFD9-457E-B132-1766B2D1755B}" srcOrd="0" destOrd="0" presId="urn:microsoft.com/office/officeart/2005/8/layout/vList6"/>
    <dgm:cxn modelId="{F7E353CB-A2E3-4FBB-B61C-F5DA4A7365A2}" type="presParOf" srcId="{20069372-A516-40CE-B9C2-1BA0483F9557}" destId="{1E64F2F2-35CD-4127-80CC-A980CB1F99AF}" srcOrd="1" destOrd="0" presId="urn:microsoft.com/office/officeart/2005/8/layout/vList6"/>
    <dgm:cxn modelId="{299E649F-8C6B-43E9-ACAB-F62CD11110E8}" type="presParOf" srcId="{563C4B56-1830-404A-A5CF-AB3EF0B567F6}" destId="{43BD5781-4F60-433C-848C-1391D908750C}" srcOrd="3" destOrd="0" presId="urn:microsoft.com/office/officeart/2005/8/layout/vList6"/>
    <dgm:cxn modelId="{BF3B87DF-41E2-400B-8C91-AF5EA0C47889}" type="presParOf" srcId="{563C4B56-1830-404A-A5CF-AB3EF0B567F6}" destId="{7773817A-ED81-42EC-8A70-3DFFD82BEADA}" srcOrd="4" destOrd="0" presId="urn:microsoft.com/office/officeart/2005/8/layout/vList6"/>
    <dgm:cxn modelId="{352EFC00-A715-4D31-AB6E-743B323E1356}" type="presParOf" srcId="{7773817A-ED81-42EC-8A70-3DFFD82BEADA}" destId="{FB895961-4404-4199-AFEE-BDE8773E1ADB}" srcOrd="0" destOrd="0" presId="urn:microsoft.com/office/officeart/2005/8/layout/vList6"/>
    <dgm:cxn modelId="{981FA490-BDDF-4E10-9851-E5A61262FA3F}" type="presParOf" srcId="{7773817A-ED81-42EC-8A70-3DFFD82BEADA}" destId="{FA4F9206-118B-4C84-AA33-3D945E78ADF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857D8-C967-43A8-8F14-757B8F9AB16F}">
      <dsp:nvSpPr>
        <dsp:cNvPr id="0" name=""/>
        <dsp:cNvSpPr/>
      </dsp:nvSpPr>
      <dsp:spPr>
        <a:xfrm>
          <a:off x="2967728" y="0"/>
          <a:ext cx="4817195" cy="1253253"/>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kern="1200" dirty="0"/>
            <a:t>　</a:t>
          </a:r>
          <a:r>
            <a:rPr kumimoji="1" lang="en-US" sz="2400" kern="1200" dirty="0">
              <a:latin typeface="Arial" panose="020B0604020202020204" pitchFamily="34" charset="0"/>
              <a:cs typeface="Arial" panose="020B0604020202020204" pitchFamily="34" charset="0"/>
            </a:rPr>
            <a:t>Setting-up of data platform</a:t>
          </a:r>
          <a:endParaRPr kumimoji="1" lang="ja-JP" altLang="en-US" sz="2400" kern="1200" dirty="0"/>
        </a:p>
      </dsp:txBody>
      <dsp:txXfrm>
        <a:off x="2967728" y="156657"/>
        <a:ext cx="4347225" cy="939939"/>
      </dsp:txXfrm>
    </dsp:sp>
    <dsp:sp modelId="{74AC03AC-6200-4DE3-B6AD-C6B23B236A8F}">
      <dsp:nvSpPr>
        <dsp:cNvPr id="0" name=""/>
        <dsp:cNvSpPr/>
      </dsp:nvSpPr>
      <dsp:spPr>
        <a:xfrm>
          <a:off x="721544" y="0"/>
          <a:ext cx="2246183" cy="125325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kumimoji="1" lang="en-US" sz="3200" kern="1200" dirty="0">
              <a:latin typeface="Arial" panose="020B0604020202020204" pitchFamily="34" charset="0"/>
              <a:cs typeface="Arial" panose="020B0604020202020204" pitchFamily="34" charset="0"/>
            </a:rPr>
            <a:t>Issue 1:</a:t>
          </a:r>
          <a:endParaRPr kumimoji="1" lang="ja-JP" altLang="en-US" sz="3200" kern="1200" dirty="0"/>
        </a:p>
      </dsp:txBody>
      <dsp:txXfrm>
        <a:off x="782723" y="61179"/>
        <a:ext cx="2123825" cy="1130895"/>
      </dsp:txXfrm>
    </dsp:sp>
    <dsp:sp modelId="{1E64F2F2-35CD-4127-80CC-A980CB1F99AF}">
      <dsp:nvSpPr>
        <dsp:cNvPr id="0" name=""/>
        <dsp:cNvSpPr/>
      </dsp:nvSpPr>
      <dsp:spPr>
        <a:xfrm>
          <a:off x="2967728" y="1378578"/>
          <a:ext cx="4817195" cy="1253253"/>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en-US" sz="2400" kern="1200" dirty="0">
              <a:latin typeface="Arial" panose="020B0604020202020204" pitchFamily="34" charset="0"/>
              <a:cs typeface="Arial" panose="020B0604020202020204" pitchFamily="34" charset="0"/>
            </a:rPr>
            <a:t>	Sharing information on assistance needed</a:t>
          </a:r>
          <a:endParaRPr kumimoji="1" lang="ja-JP" altLang="en-US" sz="2400" kern="1200" dirty="0"/>
        </a:p>
      </dsp:txBody>
      <dsp:txXfrm>
        <a:off x="2967728" y="1535235"/>
        <a:ext cx="4347225" cy="939939"/>
      </dsp:txXfrm>
    </dsp:sp>
    <dsp:sp modelId="{6A44CD77-DFD9-457E-B132-1766B2D1755B}">
      <dsp:nvSpPr>
        <dsp:cNvPr id="0" name=""/>
        <dsp:cNvSpPr/>
      </dsp:nvSpPr>
      <dsp:spPr>
        <a:xfrm>
          <a:off x="721544" y="1378578"/>
          <a:ext cx="2246183" cy="125325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kumimoji="1" lang="en-US" sz="3200" kern="1200" dirty="0">
              <a:latin typeface="Arial" panose="020B0604020202020204" pitchFamily="34" charset="0"/>
              <a:cs typeface="Arial" panose="020B0604020202020204" pitchFamily="34" charset="0"/>
            </a:rPr>
            <a:t>Issue 2:</a:t>
          </a:r>
          <a:endParaRPr kumimoji="1" lang="ja-JP" altLang="en-US" sz="3200" kern="1200" dirty="0"/>
        </a:p>
      </dsp:txBody>
      <dsp:txXfrm>
        <a:off x="782723" y="1439757"/>
        <a:ext cx="2123825" cy="1130895"/>
      </dsp:txXfrm>
    </dsp:sp>
    <dsp:sp modelId="{FA4F9206-118B-4C84-AA33-3D945E78ADF5}">
      <dsp:nvSpPr>
        <dsp:cNvPr id="0" name=""/>
        <dsp:cNvSpPr/>
      </dsp:nvSpPr>
      <dsp:spPr>
        <a:xfrm>
          <a:off x="2967728" y="2757156"/>
          <a:ext cx="4817195" cy="1253253"/>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en-US" sz="2400" kern="1200" dirty="0">
              <a:latin typeface="Arial" panose="020B0604020202020204" pitchFamily="34" charset="0"/>
              <a:cs typeface="Arial" panose="020B0604020202020204" pitchFamily="34" charset="0"/>
            </a:rPr>
            <a:t>	Remedies for digitally- disadvantaged people</a:t>
          </a:r>
          <a:endParaRPr kumimoji="1" lang="ja-JP" altLang="en-US" sz="2400" kern="1200" dirty="0"/>
        </a:p>
      </dsp:txBody>
      <dsp:txXfrm>
        <a:off x="2967728" y="2913813"/>
        <a:ext cx="4347225" cy="939939"/>
      </dsp:txXfrm>
    </dsp:sp>
    <dsp:sp modelId="{FB895961-4404-4199-AFEE-BDE8773E1ADB}">
      <dsp:nvSpPr>
        <dsp:cNvPr id="0" name=""/>
        <dsp:cNvSpPr/>
      </dsp:nvSpPr>
      <dsp:spPr>
        <a:xfrm>
          <a:off x="721544" y="2757156"/>
          <a:ext cx="2246183" cy="125325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kumimoji="1" lang="en-US" sz="3200" kern="1200" dirty="0">
              <a:latin typeface="Arial" panose="020B0604020202020204" pitchFamily="34" charset="0"/>
              <a:cs typeface="Arial" panose="020B0604020202020204" pitchFamily="34" charset="0"/>
            </a:rPr>
            <a:t>Issue 3:</a:t>
          </a:r>
          <a:endParaRPr kumimoji="1" lang="ja-JP" altLang="en-US" sz="3200" kern="1200" dirty="0"/>
        </a:p>
      </dsp:txBody>
      <dsp:txXfrm>
        <a:off x="782723" y="2818335"/>
        <a:ext cx="2123825" cy="1130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857D8-C967-43A8-8F14-757B8F9AB16F}">
      <dsp:nvSpPr>
        <dsp:cNvPr id="0" name=""/>
        <dsp:cNvSpPr/>
      </dsp:nvSpPr>
      <dsp:spPr>
        <a:xfrm>
          <a:off x="2967728" y="0"/>
          <a:ext cx="4817195" cy="1253253"/>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kern="1200" dirty="0"/>
            <a:t>　</a:t>
          </a:r>
          <a:r>
            <a:rPr kumimoji="1" lang="en-US" sz="2400" kern="1200" dirty="0">
              <a:latin typeface="Arial" panose="020B0604020202020204" pitchFamily="34" charset="0"/>
              <a:cs typeface="Arial" panose="020B0604020202020204" pitchFamily="34" charset="0"/>
            </a:rPr>
            <a:t>Setting-up of data platform</a:t>
          </a:r>
          <a:endParaRPr kumimoji="1" lang="ja-JP" altLang="en-US" sz="2400" kern="1200" dirty="0"/>
        </a:p>
      </dsp:txBody>
      <dsp:txXfrm>
        <a:off x="2967728" y="156657"/>
        <a:ext cx="4347225" cy="939939"/>
      </dsp:txXfrm>
    </dsp:sp>
    <dsp:sp modelId="{74AC03AC-6200-4DE3-B6AD-C6B23B236A8F}">
      <dsp:nvSpPr>
        <dsp:cNvPr id="0" name=""/>
        <dsp:cNvSpPr/>
      </dsp:nvSpPr>
      <dsp:spPr>
        <a:xfrm>
          <a:off x="721544" y="0"/>
          <a:ext cx="2246183" cy="125325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kumimoji="1" lang="en-US" sz="3200" kern="1200" dirty="0">
              <a:latin typeface="Arial" panose="020B0604020202020204" pitchFamily="34" charset="0"/>
              <a:cs typeface="Arial" panose="020B0604020202020204" pitchFamily="34" charset="0"/>
            </a:rPr>
            <a:t>Issue 1:</a:t>
          </a:r>
          <a:endParaRPr kumimoji="1" lang="ja-JP" altLang="en-US" sz="3200" kern="1200" dirty="0"/>
        </a:p>
      </dsp:txBody>
      <dsp:txXfrm>
        <a:off x="782723" y="61179"/>
        <a:ext cx="2123825" cy="1130895"/>
      </dsp:txXfrm>
    </dsp:sp>
    <dsp:sp modelId="{1E64F2F2-35CD-4127-80CC-A980CB1F99AF}">
      <dsp:nvSpPr>
        <dsp:cNvPr id="0" name=""/>
        <dsp:cNvSpPr/>
      </dsp:nvSpPr>
      <dsp:spPr>
        <a:xfrm>
          <a:off x="2967728" y="1378578"/>
          <a:ext cx="4817195" cy="1253253"/>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en-US" sz="2400" kern="1200" dirty="0">
              <a:latin typeface="Arial" panose="020B0604020202020204" pitchFamily="34" charset="0"/>
              <a:cs typeface="Arial" panose="020B0604020202020204" pitchFamily="34" charset="0"/>
            </a:rPr>
            <a:t>	Sharing information on assistance needed</a:t>
          </a:r>
          <a:endParaRPr kumimoji="1" lang="ja-JP" altLang="en-US" sz="2400" kern="1200" dirty="0"/>
        </a:p>
      </dsp:txBody>
      <dsp:txXfrm>
        <a:off x="2967728" y="1535235"/>
        <a:ext cx="4347225" cy="939939"/>
      </dsp:txXfrm>
    </dsp:sp>
    <dsp:sp modelId="{6A44CD77-DFD9-457E-B132-1766B2D1755B}">
      <dsp:nvSpPr>
        <dsp:cNvPr id="0" name=""/>
        <dsp:cNvSpPr/>
      </dsp:nvSpPr>
      <dsp:spPr>
        <a:xfrm>
          <a:off x="721544" y="1378578"/>
          <a:ext cx="2246183" cy="125325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kumimoji="1" lang="en-US" sz="3200" kern="1200" dirty="0">
              <a:latin typeface="Arial" panose="020B0604020202020204" pitchFamily="34" charset="0"/>
              <a:cs typeface="Arial" panose="020B0604020202020204" pitchFamily="34" charset="0"/>
            </a:rPr>
            <a:t>Issue 2:</a:t>
          </a:r>
          <a:endParaRPr kumimoji="1" lang="ja-JP" altLang="en-US" sz="3200" kern="1200" dirty="0"/>
        </a:p>
      </dsp:txBody>
      <dsp:txXfrm>
        <a:off x="782723" y="1439757"/>
        <a:ext cx="2123825" cy="1130895"/>
      </dsp:txXfrm>
    </dsp:sp>
    <dsp:sp modelId="{FA4F9206-118B-4C84-AA33-3D945E78ADF5}">
      <dsp:nvSpPr>
        <dsp:cNvPr id="0" name=""/>
        <dsp:cNvSpPr/>
      </dsp:nvSpPr>
      <dsp:spPr>
        <a:xfrm>
          <a:off x="2967728" y="2757156"/>
          <a:ext cx="4817195" cy="1253253"/>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en-US" sz="2400" kern="1200" dirty="0">
              <a:latin typeface="Arial" panose="020B0604020202020204" pitchFamily="34" charset="0"/>
              <a:cs typeface="Arial" panose="020B0604020202020204" pitchFamily="34" charset="0"/>
            </a:rPr>
            <a:t>	Remedies for digitally- disadvantaged people</a:t>
          </a:r>
          <a:endParaRPr kumimoji="1" lang="ja-JP" altLang="en-US" sz="2400" kern="1200" dirty="0"/>
        </a:p>
      </dsp:txBody>
      <dsp:txXfrm>
        <a:off x="2967728" y="2913813"/>
        <a:ext cx="4347225" cy="939939"/>
      </dsp:txXfrm>
    </dsp:sp>
    <dsp:sp modelId="{FB895961-4404-4199-AFEE-BDE8773E1ADB}">
      <dsp:nvSpPr>
        <dsp:cNvPr id="0" name=""/>
        <dsp:cNvSpPr/>
      </dsp:nvSpPr>
      <dsp:spPr>
        <a:xfrm>
          <a:off x="721544" y="2757156"/>
          <a:ext cx="2246183" cy="125325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kumimoji="1" lang="en-US" sz="3200" kern="1200" dirty="0">
              <a:latin typeface="Arial" panose="020B0604020202020204" pitchFamily="34" charset="0"/>
              <a:cs typeface="Arial" panose="020B0604020202020204" pitchFamily="34" charset="0"/>
            </a:rPr>
            <a:t>Issue 3:</a:t>
          </a:r>
          <a:endParaRPr kumimoji="1" lang="ja-JP" altLang="en-US" sz="3200" kern="1200" dirty="0"/>
        </a:p>
      </dsp:txBody>
      <dsp:txXfrm>
        <a:off x="782723" y="2818335"/>
        <a:ext cx="2123825" cy="1130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857D8-C967-43A8-8F14-757B8F9AB16F}">
      <dsp:nvSpPr>
        <dsp:cNvPr id="0" name=""/>
        <dsp:cNvSpPr/>
      </dsp:nvSpPr>
      <dsp:spPr>
        <a:xfrm>
          <a:off x="2967728" y="0"/>
          <a:ext cx="4817195" cy="1253253"/>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kern="1200" dirty="0"/>
            <a:t>　</a:t>
          </a:r>
          <a:r>
            <a:rPr kumimoji="1" lang="en-US" sz="2400" kern="1200" dirty="0">
              <a:latin typeface="Arial" panose="020B0604020202020204" pitchFamily="34" charset="0"/>
              <a:cs typeface="Arial" panose="020B0604020202020204" pitchFamily="34" charset="0"/>
            </a:rPr>
            <a:t>Setting-up of data platform </a:t>
          </a:r>
          <a:endParaRPr kumimoji="1" lang="ja-JP" altLang="en-US" sz="2400" kern="1200" dirty="0"/>
        </a:p>
      </dsp:txBody>
      <dsp:txXfrm>
        <a:off x="2967728" y="156657"/>
        <a:ext cx="4347225" cy="939939"/>
      </dsp:txXfrm>
    </dsp:sp>
    <dsp:sp modelId="{74AC03AC-6200-4DE3-B6AD-C6B23B236A8F}">
      <dsp:nvSpPr>
        <dsp:cNvPr id="0" name=""/>
        <dsp:cNvSpPr/>
      </dsp:nvSpPr>
      <dsp:spPr>
        <a:xfrm>
          <a:off x="721544" y="0"/>
          <a:ext cx="2246183" cy="125325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kumimoji="1" lang="en-US" sz="3200" kern="1200" dirty="0">
              <a:latin typeface="Arial" panose="020B0604020202020204" pitchFamily="34" charset="0"/>
              <a:cs typeface="Arial" panose="020B0604020202020204" pitchFamily="34" charset="0"/>
            </a:rPr>
            <a:t>Issue 1:</a:t>
          </a:r>
          <a:endParaRPr kumimoji="1" lang="ja-JP" altLang="en-US" sz="3200" kern="1200" dirty="0"/>
        </a:p>
      </dsp:txBody>
      <dsp:txXfrm>
        <a:off x="782723" y="61179"/>
        <a:ext cx="2123825" cy="1130895"/>
      </dsp:txXfrm>
    </dsp:sp>
    <dsp:sp modelId="{1E64F2F2-35CD-4127-80CC-A980CB1F99AF}">
      <dsp:nvSpPr>
        <dsp:cNvPr id="0" name=""/>
        <dsp:cNvSpPr/>
      </dsp:nvSpPr>
      <dsp:spPr>
        <a:xfrm>
          <a:off x="2967728" y="1378578"/>
          <a:ext cx="4817195" cy="1253253"/>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en-US" sz="2400" kern="1200" dirty="0">
              <a:latin typeface="Arial" panose="020B0604020202020204" pitchFamily="34" charset="0"/>
              <a:cs typeface="Arial" panose="020B0604020202020204" pitchFamily="34" charset="0"/>
            </a:rPr>
            <a:t>	Sharing information on assistance needed</a:t>
          </a:r>
          <a:endParaRPr kumimoji="1" lang="ja-JP" altLang="en-US" sz="2400" kern="1200" dirty="0"/>
        </a:p>
      </dsp:txBody>
      <dsp:txXfrm>
        <a:off x="2967728" y="1535235"/>
        <a:ext cx="4347225" cy="939939"/>
      </dsp:txXfrm>
    </dsp:sp>
    <dsp:sp modelId="{6A44CD77-DFD9-457E-B132-1766B2D1755B}">
      <dsp:nvSpPr>
        <dsp:cNvPr id="0" name=""/>
        <dsp:cNvSpPr/>
      </dsp:nvSpPr>
      <dsp:spPr>
        <a:xfrm>
          <a:off x="721544" y="1378578"/>
          <a:ext cx="2246183" cy="125325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kumimoji="1" lang="en-US" sz="3200" kern="1200" dirty="0">
              <a:latin typeface="Arial" panose="020B0604020202020204" pitchFamily="34" charset="0"/>
              <a:cs typeface="Arial" panose="020B0604020202020204" pitchFamily="34" charset="0"/>
            </a:rPr>
            <a:t>Issue 2:</a:t>
          </a:r>
          <a:endParaRPr kumimoji="1" lang="ja-JP" altLang="en-US" sz="3200" kern="1200" dirty="0"/>
        </a:p>
      </dsp:txBody>
      <dsp:txXfrm>
        <a:off x="782723" y="1439757"/>
        <a:ext cx="2123825" cy="1130895"/>
      </dsp:txXfrm>
    </dsp:sp>
    <dsp:sp modelId="{FA4F9206-118B-4C84-AA33-3D945E78ADF5}">
      <dsp:nvSpPr>
        <dsp:cNvPr id="0" name=""/>
        <dsp:cNvSpPr/>
      </dsp:nvSpPr>
      <dsp:spPr>
        <a:xfrm>
          <a:off x="2967728" y="2757156"/>
          <a:ext cx="4817195" cy="1253253"/>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en-US" sz="2400" kern="1200" dirty="0">
              <a:latin typeface="Arial" panose="020B0604020202020204" pitchFamily="34" charset="0"/>
              <a:cs typeface="Arial" panose="020B0604020202020204" pitchFamily="34" charset="0"/>
            </a:rPr>
            <a:t>	Remedies for digitally- disadvantaged people</a:t>
          </a:r>
          <a:endParaRPr kumimoji="1" lang="ja-JP" altLang="en-US" sz="2400" kern="1200" dirty="0"/>
        </a:p>
      </dsp:txBody>
      <dsp:txXfrm>
        <a:off x="2967728" y="2913813"/>
        <a:ext cx="4347225" cy="939939"/>
      </dsp:txXfrm>
    </dsp:sp>
    <dsp:sp modelId="{FB895961-4404-4199-AFEE-BDE8773E1ADB}">
      <dsp:nvSpPr>
        <dsp:cNvPr id="0" name=""/>
        <dsp:cNvSpPr/>
      </dsp:nvSpPr>
      <dsp:spPr>
        <a:xfrm>
          <a:off x="721544" y="2757156"/>
          <a:ext cx="2246183" cy="125325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kumimoji="1" lang="en-US" sz="3200" kern="1200" dirty="0">
              <a:latin typeface="Arial" panose="020B0604020202020204" pitchFamily="34" charset="0"/>
              <a:cs typeface="Arial" panose="020B0604020202020204" pitchFamily="34" charset="0"/>
            </a:rPr>
            <a:t>Issue 3:</a:t>
          </a:r>
          <a:endParaRPr kumimoji="1" lang="ja-JP" altLang="en-US" sz="3200" kern="1200" dirty="0"/>
        </a:p>
      </dsp:txBody>
      <dsp:txXfrm>
        <a:off x="782723" y="2818335"/>
        <a:ext cx="2123825" cy="113089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0.71944</cdr:x>
      <cdr:y>0.6883</cdr:y>
    </cdr:from>
    <cdr:to>
      <cdr:x>0.94335</cdr:x>
      <cdr:y>0.87917</cdr:y>
    </cdr:to>
    <cdr:sp macro="" textlink="">
      <cdr:nvSpPr>
        <cdr:cNvPr id="2" name="テキスト ボックス 18">
          <a:extLst xmlns:a="http://schemas.openxmlformats.org/drawingml/2006/main">
            <a:ext uri="{FF2B5EF4-FFF2-40B4-BE49-F238E27FC236}">
              <a16:creationId xmlns:a16="http://schemas.microsoft.com/office/drawing/2014/main" id="{16C0C757-1C36-DCEB-EE91-80A3431DB4F5}"/>
            </a:ext>
          </a:extLst>
        </cdr:cNvPr>
        <cdr:cNvSpPr txBox="1"/>
      </cdr:nvSpPr>
      <cdr:spPr>
        <a:xfrm xmlns:a="http://schemas.openxmlformats.org/drawingml/2006/main">
          <a:off x="3289280" y="1886833"/>
          <a:ext cx="1023716" cy="52323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ja-JP" sz="1400" dirty="0">
              <a:latin typeface="Arial" panose="020B0604020202020204" pitchFamily="34" charset="0"/>
              <a:cs typeface="Arial" panose="020B0604020202020204" pitchFamily="34" charset="0"/>
            </a:rPr>
            <a:t>Private, 111</a:t>
          </a:r>
          <a:endParaRPr kumimoji="1" lang="ja-JP" alt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20" tIns="46111" rIns="92220" bIns="461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2220" tIns="46111" rIns="92220" bIns="46111" rtlCol="0"/>
          <a:lstStyle>
            <a:lvl1pPr algn="r">
              <a:defRPr sz="1200"/>
            </a:lvl1pPr>
          </a:lstStyle>
          <a:p>
            <a:fld id="{78FEED04-F1E4-407F-B612-B911C5C826F3}" type="datetimeFigureOut">
              <a:rPr kumimoji="1" lang="ja-JP" altLang="en-US" smtClean="0"/>
              <a:t>2022/5/16</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2220" tIns="46111" rIns="92220" bIns="46111"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5"/>
          </a:xfrm>
          <a:prstGeom prst="rect">
            <a:avLst/>
          </a:prstGeom>
        </p:spPr>
        <p:txBody>
          <a:bodyPr vert="horz" lIns="92220" tIns="46111" rIns="92220" bIns="461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20" tIns="46111" rIns="92220" bIns="461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2220" tIns="46111" rIns="92220" bIns="46111" rtlCol="0" anchor="b"/>
          <a:lstStyle>
            <a:lvl1pPr algn="r">
              <a:defRPr sz="1200"/>
            </a:lvl1pPr>
          </a:lstStyle>
          <a:p>
            <a:fld id="{7AA6BBC5-BA54-41FC-A632-60D54B5737C0}" type="slidenum">
              <a:rPr kumimoji="1" lang="ja-JP" altLang="en-US" smtClean="0"/>
              <a:t>‹#›</a:t>
            </a:fld>
            <a:endParaRPr kumimoji="1" lang="ja-JP" altLang="en-US"/>
          </a:p>
        </p:txBody>
      </p:sp>
    </p:spTree>
    <p:extLst>
      <p:ext uri="{BB962C8B-B14F-4D97-AF65-F5344CB8AC3E}">
        <p14:creationId xmlns:p14="http://schemas.microsoft.com/office/powerpoint/2010/main" val="29466505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AA6BBC5-BA54-41FC-A632-60D54B5737C0}" type="slidenum">
              <a:rPr kumimoji="1" lang="ja-JP" altLang="en-US" smtClean="0"/>
              <a:t>0</a:t>
            </a:fld>
            <a:endParaRPr kumimoji="1" lang="ja-JP" altLang="en-US"/>
          </a:p>
        </p:txBody>
      </p:sp>
    </p:spTree>
    <p:extLst>
      <p:ext uri="{BB962C8B-B14F-4D97-AF65-F5344CB8AC3E}">
        <p14:creationId xmlns:p14="http://schemas.microsoft.com/office/powerpoint/2010/main" val="179145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r>
              <a:rPr kumimoji="1" lang="ja-JP" altLang="en-US" sz="1200" dirty="0"/>
              <a:t>こちらは取組概要を示した図です。</a:t>
            </a:r>
            <a:endParaRPr kumimoji="1" lang="en-US" altLang="ja-JP" sz="1200" dirty="0"/>
          </a:p>
          <a:p>
            <a:r>
              <a:rPr kumimoji="1" lang="ja-JP" altLang="en-US" sz="1200" dirty="0"/>
              <a:t>　・先ず、バイタルリードというコンサルタントが配車システム、大田市が補助、タクシー会社が運航、と役割分担をして、定額タクシーを提供しています。</a:t>
            </a:r>
            <a:endParaRPr kumimoji="1" lang="en-US" altLang="ja-JP" sz="1200" dirty="0"/>
          </a:p>
          <a:p>
            <a:r>
              <a:rPr kumimoji="1" lang="ja-JP" altLang="en-US" sz="1200" dirty="0"/>
              <a:t>　・住民は定額の月額利用料を支払い、タクシーが乗り放題になります。</a:t>
            </a:r>
            <a:endParaRPr kumimoji="1" lang="en-US" altLang="ja-JP" sz="1200" dirty="0"/>
          </a:p>
          <a:p>
            <a:r>
              <a:rPr kumimoji="1" lang="ja-JP" altLang="en-US" sz="1200" dirty="0"/>
              <a:t>　・年金から月額利用料を支払うことも負担になるということから、地域で小さなビジネスを立ち上げ、利用者の収入を少しでも増やすことで、月額利用料の支払いに充てられるよう、取り組みが行われています。</a:t>
            </a:r>
          </a:p>
          <a:p>
            <a:r>
              <a:rPr kumimoji="1" lang="ja-JP" altLang="en-US" sz="1200" dirty="0"/>
              <a:t>　・また、家の電球を取り換えるなどの仕事も行うことで、収入を増やそうとしています。</a:t>
            </a:r>
            <a:endParaRPr kumimoji="1" lang="en-US" altLang="ja-JP" sz="1200" dirty="0"/>
          </a:p>
          <a:p>
            <a:r>
              <a:rPr kumimoji="1" lang="ja-JP" altLang="en-US" sz="1200" dirty="0"/>
              <a:t>　・住民の外出機会を増やすなどの健康活動を増やすことで、介護予防効果も期待されています。</a:t>
            </a:r>
            <a:endParaRPr kumimoji="1" lang="en-US" altLang="ja-JP" sz="1200" dirty="0"/>
          </a:p>
          <a:p>
            <a:r>
              <a:rPr kumimoji="1" lang="ja-JP" altLang="en-US" sz="1200" dirty="0"/>
              <a:t>このように、過疎地における移動手段の確保にとどまらない、地域の暮らし方にまで踏み込んだビジネスモデルを志向されています。</a:t>
            </a:r>
            <a:endParaRPr kumimoji="1" lang="en-US" altLang="ja-JP" sz="1200" dirty="0"/>
          </a:p>
          <a:p>
            <a:endParaRPr kumimoji="1" lang="ja-JP" altLang="en-US" sz="1200" dirty="0"/>
          </a:p>
        </p:txBody>
      </p:sp>
      <p:sp>
        <p:nvSpPr>
          <p:cNvPr id="4" name="スライド番号プレースホルダー 3"/>
          <p:cNvSpPr>
            <a:spLocks noGrp="1"/>
          </p:cNvSpPr>
          <p:nvPr>
            <p:ph type="sldNum" sz="quarter" idx="5"/>
          </p:nvPr>
        </p:nvSpPr>
        <p:spPr/>
        <p:txBody>
          <a:bodyPr/>
          <a:lstStyle/>
          <a:p>
            <a:fld id="{7AA6BBC5-BA54-41FC-A632-60D54B5737C0}" type="slidenum">
              <a:rPr kumimoji="1" lang="ja-JP" altLang="en-US" smtClean="0"/>
              <a:t>7</a:t>
            </a:fld>
            <a:endParaRPr kumimoji="1" lang="ja-JP" altLang="en-US"/>
          </a:p>
        </p:txBody>
      </p:sp>
    </p:spTree>
    <p:extLst>
      <p:ext uri="{BB962C8B-B14F-4D97-AF65-F5344CB8AC3E}">
        <p14:creationId xmlns:p14="http://schemas.microsoft.com/office/powerpoint/2010/main" val="126281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r>
              <a:rPr kumimoji="1" lang="ja-JP" altLang="en-US" sz="1200" dirty="0"/>
              <a:t>こちらは取組概要を示した図です。</a:t>
            </a:r>
            <a:endParaRPr kumimoji="1" lang="en-US" altLang="ja-JP" sz="1200" dirty="0"/>
          </a:p>
          <a:p>
            <a:r>
              <a:rPr kumimoji="1" lang="ja-JP" altLang="en-US" sz="1200" dirty="0"/>
              <a:t>　・先ず、バイタルリードというコンサルタントが配車システム、大田市が補助、タクシー会社が運航、と役割分担をして、定額タクシーを提供しています。</a:t>
            </a:r>
            <a:endParaRPr kumimoji="1" lang="en-US" altLang="ja-JP" sz="1200" dirty="0"/>
          </a:p>
          <a:p>
            <a:r>
              <a:rPr kumimoji="1" lang="ja-JP" altLang="en-US" sz="1200" dirty="0"/>
              <a:t>　・住民は定額の月額利用料を支払い、タクシーが乗り放題になります。</a:t>
            </a:r>
            <a:endParaRPr kumimoji="1" lang="en-US" altLang="ja-JP" sz="1200" dirty="0"/>
          </a:p>
          <a:p>
            <a:r>
              <a:rPr kumimoji="1" lang="ja-JP" altLang="en-US" sz="1200" dirty="0"/>
              <a:t>　・年金から月額利用料を支払うことも負担になるということから、地域で小さなビジネスを立ち上げ、利用者の収入を少しでも増やすことで、月額利用料の支払いに充てられるよう、取り組みが行われています。</a:t>
            </a:r>
          </a:p>
          <a:p>
            <a:r>
              <a:rPr kumimoji="1" lang="ja-JP" altLang="en-US" sz="1200" dirty="0"/>
              <a:t>　・また、家の電球を取り換えるなどの仕事も行うことで、収入を増やそうとしています。</a:t>
            </a:r>
            <a:endParaRPr kumimoji="1" lang="en-US" altLang="ja-JP" sz="1200" dirty="0"/>
          </a:p>
          <a:p>
            <a:r>
              <a:rPr kumimoji="1" lang="ja-JP" altLang="en-US" sz="1200" dirty="0"/>
              <a:t>　・住民の外出機会を増やすなどの健康活動を増やすことで、介護予防効果も期待されています。</a:t>
            </a:r>
            <a:endParaRPr kumimoji="1" lang="en-US" altLang="ja-JP" sz="1200" dirty="0"/>
          </a:p>
          <a:p>
            <a:r>
              <a:rPr kumimoji="1" lang="ja-JP" altLang="en-US" sz="1200" dirty="0"/>
              <a:t>このように、過疎地における移動手段の確保にとどまらない、地域の暮らし方にまで踏み込んだビジネスモデルを志向されています。</a:t>
            </a:r>
            <a:endParaRPr kumimoji="1" lang="en-US" altLang="ja-JP" sz="1200" dirty="0"/>
          </a:p>
          <a:p>
            <a:endParaRPr kumimoji="1" lang="ja-JP" altLang="en-US" sz="1200" dirty="0"/>
          </a:p>
        </p:txBody>
      </p:sp>
      <p:sp>
        <p:nvSpPr>
          <p:cNvPr id="4" name="スライド番号プレースホルダー 3"/>
          <p:cNvSpPr>
            <a:spLocks noGrp="1"/>
          </p:cNvSpPr>
          <p:nvPr>
            <p:ph type="sldNum" sz="quarter" idx="5"/>
          </p:nvPr>
        </p:nvSpPr>
        <p:spPr/>
        <p:txBody>
          <a:bodyPr/>
          <a:lstStyle/>
          <a:p>
            <a:fld id="{7AA6BBC5-BA54-41FC-A632-60D54B5737C0}" type="slidenum">
              <a:rPr kumimoji="1" lang="ja-JP" altLang="en-US" smtClean="0"/>
              <a:t>8</a:t>
            </a:fld>
            <a:endParaRPr kumimoji="1" lang="ja-JP" altLang="en-US"/>
          </a:p>
        </p:txBody>
      </p:sp>
    </p:spTree>
    <p:extLst>
      <p:ext uri="{BB962C8B-B14F-4D97-AF65-F5344CB8AC3E}">
        <p14:creationId xmlns:p14="http://schemas.microsoft.com/office/powerpoint/2010/main" val="2855427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r>
              <a:rPr kumimoji="1" lang="ja-JP" altLang="en-US" sz="1200" dirty="0"/>
              <a:t>こちらは取組概要を示した図です。</a:t>
            </a:r>
            <a:endParaRPr kumimoji="1" lang="en-US" altLang="ja-JP" sz="1200" dirty="0"/>
          </a:p>
          <a:p>
            <a:r>
              <a:rPr kumimoji="1" lang="ja-JP" altLang="en-US" sz="1200" dirty="0"/>
              <a:t>　・先ず、バイタルリードというコンサルタントが配車システム、大田市が補助、タクシー会社が運航、と役割分担をして、定額タクシーを提供しています。</a:t>
            </a:r>
            <a:endParaRPr kumimoji="1" lang="en-US" altLang="ja-JP" sz="1200" dirty="0"/>
          </a:p>
          <a:p>
            <a:r>
              <a:rPr kumimoji="1" lang="ja-JP" altLang="en-US" sz="1200" dirty="0"/>
              <a:t>　・住民は定額の月額利用料を支払い、タクシーが乗り放題になります。</a:t>
            </a:r>
            <a:endParaRPr kumimoji="1" lang="en-US" altLang="ja-JP" sz="1200" dirty="0"/>
          </a:p>
          <a:p>
            <a:r>
              <a:rPr kumimoji="1" lang="ja-JP" altLang="en-US" sz="1200" dirty="0"/>
              <a:t>　・年金から月額利用料を支払うことも負担になるということから、地域で小さなビジネスを立ち上げ、利用者の収入を少しでも増やすことで、月額利用料の支払いに充てられるよう、取り組みが行われています。</a:t>
            </a:r>
          </a:p>
          <a:p>
            <a:r>
              <a:rPr kumimoji="1" lang="ja-JP" altLang="en-US" sz="1200" dirty="0"/>
              <a:t>　・また、家の電球を取り換えるなどの仕事も行うことで、収入を増やそうとしています。</a:t>
            </a:r>
            <a:endParaRPr kumimoji="1" lang="en-US" altLang="ja-JP" sz="1200" dirty="0"/>
          </a:p>
          <a:p>
            <a:r>
              <a:rPr kumimoji="1" lang="ja-JP" altLang="en-US" sz="1200" dirty="0"/>
              <a:t>　・住民の外出機会を増やすなどの健康活動を増やすことで、介護予防効果も期待されています。</a:t>
            </a:r>
            <a:endParaRPr kumimoji="1" lang="en-US" altLang="ja-JP" sz="1200" dirty="0"/>
          </a:p>
          <a:p>
            <a:r>
              <a:rPr kumimoji="1" lang="ja-JP" altLang="en-US" sz="1200" dirty="0"/>
              <a:t>このように、過疎地における移動手段の確保にとどまらない、地域の暮らし方にまで踏み込んだビジネスモデルを志向されています。</a:t>
            </a:r>
            <a:endParaRPr kumimoji="1" lang="en-US" altLang="ja-JP" sz="1200" dirty="0"/>
          </a:p>
          <a:p>
            <a:endParaRPr kumimoji="1" lang="ja-JP" altLang="en-US" sz="1200" dirty="0"/>
          </a:p>
        </p:txBody>
      </p:sp>
      <p:sp>
        <p:nvSpPr>
          <p:cNvPr id="4" name="スライド番号プレースホルダー 3"/>
          <p:cNvSpPr>
            <a:spLocks noGrp="1"/>
          </p:cNvSpPr>
          <p:nvPr>
            <p:ph type="sldNum" sz="quarter" idx="5"/>
          </p:nvPr>
        </p:nvSpPr>
        <p:spPr/>
        <p:txBody>
          <a:bodyPr/>
          <a:lstStyle/>
          <a:p>
            <a:fld id="{7AA6BBC5-BA54-41FC-A632-60D54B5737C0}" type="slidenum">
              <a:rPr kumimoji="1" lang="ja-JP" altLang="en-US" smtClean="0"/>
              <a:t>11</a:t>
            </a:fld>
            <a:endParaRPr kumimoji="1" lang="ja-JP" altLang="en-US"/>
          </a:p>
        </p:txBody>
      </p:sp>
    </p:spTree>
    <p:extLst>
      <p:ext uri="{BB962C8B-B14F-4D97-AF65-F5344CB8AC3E}">
        <p14:creationId xmlns:p14="http://schemas.microsoft.com/office/powerpoint/2010/main" val="2701370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r>
              <a:rPr kumimoji="1" lang="ja-JP" altLang="en-US" sz="1200" dirty="0"/>
              <a:t>こちらは取組概要を示した図です。</a:t>
            </a:r>
            <a:endParaRPr kumimoji="1" lang="en-US" altLang="ja-JP" sz="1200" dirty="0"/>
          </a:p>
          <a:p>
            <a:r>
              <a:rPr kumimoji="1" lang="ja-JP" altLang="en-US" sz="1200" dirty="0"/>
              <a:t>　・先ず、バイタルリードというコンサルタントが配車システム、大田市が補助、タクシー会社が運航、と役割分担をして、定額タクシーを提供しています。</a:t>
            </a:r>
            <a:endParaRPr kumimoji="1" lang="en-US" altLang="ja-JP" sz="1200" dirty="0"/>
          </a:p>
          <a:p>
            <a:r>
              <a:rPr kumimoji="1" lang="ja-JP" altLang="en-US" sz="1200" dirty="0"/>
              <a:t>　・住民は定額の月額利用料を支払い、タクシーが乗り放題になります。</a:t>
            </a:r>
            <a:endParaRPr kumimoji="1" lang="en-US" altLang="ja-JP" sz="1200" dirty="0"/>
          </a:p>
          <a:p>
            <a:r>
              <a:rPr kumimoji="1" lang="ja-JP" altLang="en-US" sz="1200" dirty="0"/>
              <a:t>　・年金から月額利用料を支払うことも負担になるということから、地域で小さなビジネスを立ち上げ、利用者の収入を少しでも増やすことで、月額利用料の支払いに充てられるよう、取り組みが行われています。</a:t>
            </a:r>
          </a:p>
          <a:p>
            <a:r>
              <a:rPr kumimoji="1" lang="ja-JP" altLang="en-US" sz="1200" dirty="0"/>
              <a:t>　・また、家の電球を取り換えるなどの仕事も行うことで、収入を増やそうとしています。</a:t>
            </a:r>
            <a:endParaRPr kumimoji="1" lang="en-US" altLang="ja-JP" sz="1200" dirty="0"/>
          </a:p>
          <a:p>
            <a:r>
              <a:rPr kumimoji="1" lang="ja-JP" altLang="en-US" sz="1200" dirty="0"/>
              <a:t>　・住民の外出機会を増やすなどの健康活動を増やすことで、介護予防効果も期待されています。</a:t>
            </a:r>
            <a:endParaRPr kumimoji="1" lang="en-US" altLang="ja-JP" sz="1200" dirty="0"/>
          </a:p>
          <a:p>
            <a:r>
              <a:rPr kumimoji="1" lang="ja-JP" altLang="en-US" sz="1200" dirty="0"/>
              <a:t>このように、過疎地における移動手段の確保にとどまらない、地域の暮らし方にまで踏み込んだビジネスモデルを志向されています。</a:t>
            </a:r>
            <a:endParaRPr kumimoji="1" lang="en-US" altLang="ja-JP" sz="1200" dirty="0"/>
          </a:p>
          <a:p>
            <a:endParaRPr kumimoji="1" lang="ja-JP" altLang="en-US" sz="1200" dirty="0"/>
          </a:p>
        </p:txBody>
      </p:sp>
      <p:sp>
        <p:nvSpPr>
          <p:cNvPr id="4" name="スライド番号プレースホルダー 3"/>
          <p:cNvSpPr>
            <a:spLocks noGrp="1"/>
          </p:cNvSpPr>
          <p:nvPr>
            <p:ph type="sldNum" sz="quarter" idx="5"/>
          </p:nvPr>
        </p:nvSpPr>
        <p:spPr/>
        <p:txBody>
          <a:bodyPr/>
          <a:lstStyle/>
          <a:p>
            <a:fld id="{7AA6BBC5-BA54-41FC-A632-60D54B5737C0}" type="slidenum">
              <a:rPr kumimoji="1" lang="ja-JP" altLang="en-US" smtClean="0"/>
              <a:t>12</a:t>
            </a:fld>
            <a:endParaRPr kumimoji="1" lang="ja-JP" altLang="en-US"/>
          </a:p>
        </p:txBody>
      </p:sp>
    </p:spTree>
    <p:extLst>
      <p:ext uri="{BB962C8B-B14F-4D97-AF65-F5344CB8AC3E}">
        <p14:creationId xmlns:p14="http://schemas.microsoft.com/office/powerpoint/2010/main" val="3293699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r>
              <a:rPr kumimoji="1" lang="ja-JP" altLang="en-US" sz="1200" dirty="0"/>
              <a:t>こちらは取組概要を示した図です。</a:t>
            </a:r>
            <a:endParaRPr kumimoji="1" lang="en-US" altLang="ja-JP" sz="1200" dirty="0"/>
          </a:p>
          <a:p>
            <a:r>
              <a:rPr kumimoji="1" lang="ja-JP" altLang="en-US" sz="1200" dirty="0"/>
              <a:t>　・先ず、バイタルリードというコンサルタントが配車システム、大田市が補助、タクシー会社が運航、と役割分担をして、定額タクシーを提供しています。</a:t>
            </a:r>
            <a:endParaRPr kumimoji="1" lang="en-US" altLang="ja-JP" sz="1200" dirty="0"/>
          </a:p>
          <a:p>
            <a:r>
              <a:rPr kumimoji="1" lang="ja-JP" altLang="en-US" sz="1200" dirty="0"/>
              <a:t>　・住民は定額の月額利用料を支払い、タクシーが乗り放題になります。</a:t>
            </a:r>
            <a:endParaRPr kumimoji="1" lang="en-US" altLang="ja-JP" sz="1200" dirty="0"/>
          </a:p>
          <a:p>
            <a:r>
              <a:rPr kumimoji="1" lang="ja-JP" altLang="en-US" sz="1200" dirty="0"/>
              <a:t>　・年金から月額利用料を支払うことも負担になるということから、地域で小さなビジネスを立ち上げ、利用者の収入を少しでも増やすことで、月額利用料の支払いに充てられるよう、取り組みが行われています。</a:t>
            </a:r>
          </a:p>
          <a:p>
            <a:r>
              <a:rPr kumimoji="1" lang="ja-JP" altLang="en-US" sz="1200" dirty="0"/>
              <a:t>　・また、家の電球を取り換えるなどの仕事も行うことで、収入を増やそうとしています。</a:t>
            </a:r>
            <a:endParaRPr kumimoji="1" lang="en-US" altLang="ja-JP" sz="1200" dirty="0"/>
          </a:p>
          <a:p>
            <a:r>
              <a:rPr kumimoji="1" lang="ja-JP" altLang="en-US" sz="1200" dirty="0"/>
              <a:t>　・住民の外出機会を増やすなどの健康活動を増やすことで、介護予防効果も期待されています。</a:t>
            </a:r>
            <a:endParaRPr kumimoji="1" lang="en-US" altLang="ja-JP" sz="1200" dirty="0"/>
          </a:p>
          <a:p>
            <a:r>
              <a:rPr kumimoji="1" lang="ja-JP" altLang="en-US" sz="1200" dirty="0"/>
              <a:t>このように、過疎地における移動手段の確保にとどまらない、地域の暮らし方にまで踏み込んだビジネスモデルを志向されています。</a:t>
            </a:r>
            <a:endParaRPr kumimoji="1" lang="en-US" altLang="ja-JP" sz="1200" dirty="0"/>
          </a:p>
          <a:p>
            <a:endParaRPr kumimoji="1" lang="ja-JP" altLang="en-US" sz="1200" dirty="0"/>
          </a:p>
        </p:txBody>
      </p:sp>
      <p:sp>
        <p:nvSpPr>
          <p:cNvPr id="4" name="スライド番号プレースホルダー 3"/>
          <p:cNvSpPr>
            <a:spLocks noGrp="1"/>
          </p:cNvSpPr>
          <p:nvPr>
            <p:ph type="sldNum" sz="quarter" idx="5"/>
          </p:nvPr>
        </p:nvSpPr>
        <p:spPr/>
        <p:txBody>
          <a:bodyPr/>
          <a:lstStyle/>
          <a:p>
            <a:fld id="{7AA6BBC5-BA54-41FC-A632-60D54B5737C0}" type="slidenum">
              <a:rPr kumimoji="1" lang="ja-JP" altLang="en-US" smtClean="0"/>
              <a:t>15</a:t>
            </a:fld>
            <a:endParaRPr kumimoji="1" lang="ja-JP" altLang="en-US"/>
          </a:p>
        </p:txBody>
      </p:sp>
    </p:spTree>
    <p:extLst>
      <p:ext uri="{BB962C8B-B14F-4D97-AF65-F5344CB8AC3E}">
        <p14:creationId xmlns:p14="http://schemas.microsoft.com/office/powerpoint/2010/main" val="162488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r>
              <a:rPr kumimoji="1" lang="ja-JP" altLang="en-US" sz="1200" dirty="0"/>
              <a:t>こちらは取組概要を示した図です。</a:t>
            </a:r>
            <a:endParaRPr kumimoji="1" lang="en-US" altLang="ja-JP" sz="1200" dirty="0"/>
          </a:p>
          <a:p>
            <a:r>
              <a:rPr kumimoji="1" lang="ja-JP" altLang="en-US" sz="1200" dirty="0"/>
              <a:t>　・先ず、バイタルリードというコンサルタントが配車システム、大田市が補助、タクシー会社が運航、と役割分担をして、定額タクシーを提供しています。</a:t>
            </a:r>
            <a:endParaRPr kumimoji="1" lang="en-US" altLang="ja-JP" sz="1200" dirty="0"/>
          </a:p>
          <a:p>
            <a:r>
              <a:rPr kumimoji="1" lang="ja-JP" altLang="en-US" sz="1200" dirty="0"/>
              <a:t>　・住民は定額の月額利用料を支払い、タクシーが乗り放題になります。</a:t>
            </a:r>
            <a:endParaRPr kumimoji="1" lang="en-US" altLang="ja-JP" sz="1200" dirty="0"/>
          </a:p>
          <a:p>
            <a:r>
              <a:rPr kumimoji="1" lang="ja-JP" altLang="en-US" sz="1200" dirty="0"/>
              <a:t>　・年金から月額利用料を支払うことも負担になるということから、地域で小さなビジネスを立ち上げ、利用者の収入を少しでも増やすことで、月額利用料の支払いに充てられるよう、取り組みが行われています。</a:t>
            </a:r>
          </a:p>
          <a:p>
            <a:r>
              <a:rPr kumimoji="1" lang="ja-JP" altLang="en-US" sz="1200" dirty="0"/>
              <a:t>　・また、家の電球を取り換えるなどの仕事も行うことで、収入を増やそうとしています。</a:t>
            </a:r>
            <a:endParaRPr kumimoji="1" lang="en-US" altLang="ja-JP" sz="1200" dirty="0"/>
          </a:p>
          <a:p>
            <a:r>
              <a:rPr kumimoji="1" lang="ja-JP" altLang="en-US" sz="1200" dirty="0"/>
              <a:t>　・住民の外出機会を増やすなどの健康活動を増やすことで、介護予防効果も期待されています。</a:t>
            </a:r>
            <a:endParaRPr kumimoji="1" lang="en-US" altLang="ja-JP" sz="1200" dirty="0"/>
          </a:p>
          <a:p>
            <a:r>
              <a:rPr kumimoji="1" lang="ja-JP" altLang="en-US" sz="1200" dirty="0"/>
              <a:t>このように、過疎地における移動手段の確保にとどまらない、地域の暮らし方にまで踏み込んだビジネスモデルを志向されています。</a:t>
            </a:r>
            <a:endParaRPr kumimoji="1" lang="en-US" altLang="ja-JP" sz="1200" dirty="0"/>
          </a:p>
          <a:p>
            <a:endParaRPr kumimoji="1" lang="ja-JP" altLang="en-US" sz="1200" dirty="0"/>
          </a:p>
        </p:txBody>
      </p:sp>
      <p:sp>
        <p:nvSpPr>
          <p:cNvPr id="4" name="スライド番号プレースホルダー 3"/>
          <p:cNvSpPr>
            <a:spLocks noGrp="1"/>
          </p:cNvSpPr>
          <p:nvPr>
            <p:ph type="sldNum" sz="quarter" idx="5"/>
          </p:nvPr>
        </p:nvSpPr>
        <p:spPr/>
        <p:txBody>
          <a:bodyPr/>
          <a:lstStyle/>
          <a:p>
            <a:fld id="{7AA6BBC5-BA54-41FC-A632-60D54B5737C0}" type="slidenum">
              <a:rPr kumimoji="1" lang="ja-JP" altLang="en-US" smtClean="0"/>
              <a:t>17</a:t>
            </a:fld>
            <a:endParaRPr kumimoji="1" lang="ja-JP" altLang="en-US"/>
          </a:p>
        </p:txBody>
      </p:sp>
    </p:spTree>
    <p:extLst>
      <p:ext uri="{BB962C8B-B14F-4D97-AF65-F5344CB8AC3E}">
        <p14:creationId xmlns:p14="http://schemas.microsoft.com/office/powerpoint/2010/main" val="2725846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76845" y="1895450"/>
            <a:ext cx="11521435"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376845" y="4452422"/>
            <a:ext cx="11521435"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cxnSp>
        <p:nvCxnSpPr>
          <p:cNvPr id="13" name="直線コネクタ 12">
            <a:extLst>
              <a:ext uri="{FF2B5EF4-FFF2-40B4-BE49-F238E27FC236}">
                <a16:creationId xmlns:a16="http://schemas.microsoft.com/office/drawing/2014/main" id="{ECDF3575-C0BF-4906-B79B-0EFD3BB384A9}"/>
              </a:ext>
            </a:extLst>
          </p:cNvPr>
          <p:cNvCxnSpPr>
            <a:cxnSpLocks/>
          </p:cNvCxnSpPr>
          <p:nvPr/>
        </p:nvCxnSpPr>
        <p:spPr>
          <a:xfrm>
            <a:off x="376845" y="4305163"/>
            <a:ext cx="115214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EB57457B-E848-465F-8BE6-5F462610A6F8}"/>
              </a:ext>
            </a:extLst>
          </p:cNvPr>
          <p:cNvSpPr/>
          <p:nvPr userDrawn="1"/>
        </p:nvSpPr>
        <p:spPr>
          <a:xfrm rot="16200000">
            <a:off x="6051318" y="-5757596"/>
            <a:ext cx="89369"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4" name="正方形/長方形 13">
            <a:extLst>
              <a:ext uri="{FF2B5EF4-FFF2-40B4-BE49-F238E27FC236}">
                <a16:creationId xmlns:a16="http://schemas.microsoft.com/office/drawing/2014/main" id="{EF027198-9D51-4525-8737-7B81F53C3641}"/>
              </a:ext>
            </a:extLst>
          </p:cNvPr>
          <p:cNvSpPr/>
          <p:nvPr userDrawn="1"/>
        </p:nvSpPr>
        <p:spPr>
          <a:xfrm rot="16200000">
            <a:off x="5967415" y="934288"/>
            <a:ext cx="257175"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n-ea"/>
              <a:ea typeface="+mn-ea"/>
            </a:endParaRPr>
          </a:p>
        </p:txBody>
      </p:sp>
      <p:sp>
        <p:nvSpPr>
          <p:cNvPr id="15" name="Slide Number Placeholder 5">
            <a:extLst>
              <a:ext uri="{FF2B5EF4-FFF2-40B4-BE49-F238E27FC236}">
                <a16:creationId xmlns:a16="http://schemas.microsoft.com/office/drawing/2014/main" id="{730F3622-CDC8-4C03-A861-0EEA99ACF43F}"/>
              </a:ext>
            </a:extLst>
          </p:cNvPr>
          <p:cNvSpPr>
            <a:spLocks noGrp="1"/>
          </p:cNvSpPr>
          <p:nvPr>
            <p:ph type="sldNum" sz="quarter" idx="4"/>
          </p:nvPr>
        </p:nvSpPr>
        <p:spPr>
          <a:xfrm>
            <a:off x="9637219" y="6551854"/>
            <a:ext cx="2261060" cy="306153"/>
          </a:xfrm>
          <a:prstGeom prst="rect">
            <a:avLst/>
          </a:prstGeom>
        </p:spPr>
        <p:txBody>
          <a:bodyPr vert="horz" lIns="91440" tIns="45720" rIns="91440" bIns="0" rtlCol="0" anchor="ctr"/>
          <a:lstStyle>
            <a:lvl1pPr algn="r">
              <a:defRPr sz="800">
                <a:solidFill>
                  <a:schemeClr val="bg1"/>
                </a:solidFill>
              </a:defRPr>
            </a:lvl1pPr>
          </a:lstStyle>
          <a:p>
            <a:fld id="{DB594E97-6F66-445F-98B1-4835D8928B38}" type="slidenum">
              <a:rPr kumimoji="1" lang="ja-JP" altLang="en-US" smtClean="0"/>
              <a:t>‹#›</a:t>
            </a:fld>
            <a:endParaRPr kumimoji="1" lang="ja-JP" altLang="en-US" dirty="0"/>
          </a:p>
        </p:txBody>
      </p:sp>
      <p:sp>
        <p:nvSpPr>
          <p:cNvPr id="16" name="Footer Placeholder 4">
            <a:extLst>
              <a:ext uri="{FF2B5EF4-FFF2-40B4-BE49-F238E27FC236}">
                <a16:creationId xmlns:a16="http://schemas.microsoft.com/office/drawing/2014/main" id="{807D9D41-F714-4712-A619-C3B869F47934}"/>
              </a:ext>
            </a:extLst>
          </p:cNvPr>
          <p:cNvSpPr>
            <a:spLocks noGrp="1"/>
          </p:cNvSpPr>
          <p:nvPr>
            <p:ph type="ftr" sz="quarter" idx="3"/>
          </p:nvPr>
        </p:nvSpPr>
        <p:spPr>
          <a:xfrm>
            <a:off x="1839889" y="6557377"/>
            <a:ext cx="8091055" cy="365125"/>
          </a:xfrm>
          <a:prstGeom prst="rect">
            <a:avLst/>
          </a:prstGeom>
        </p:spPr>
        <p:txBody>
          <a:bodyPr vert="horz" lIns="91440" tIns="45720" rIns="91440" bIns="0" rtlCol="0" anchor="ctr"/>
          <a:lstStyle>
            <a:lvl1pPr algn="ctr">
              <a:defRPr sz="800">
                <a:solidFill>
                  <a:schemeClr val="bg1"/>
                </a:solidFill>
                <a:latin typeface="+mn-ea"/>
                <a:ea typeface="+mn-ea"/>
              </a:defRPr>
            </a:lvl1pPr>
          </a:lstStyle>
          <a:p>
            <a:endParaRPr kumimoji="1" lang="ja-JP" altLang="en-US" dirty="0"/>
          </a:p>
        </p:txBody>
      </p:sp>
      <p:sp>
        <p:nvSpPr>
          <p:cNvPr id="17" name="Date Placeholder 3">
            <a:extLst>
              <a:ext uri="{FF2B5EF4-FFF2-40B4-BE49-F238E27FC236}">
                <a16:creationId xmlns:a16="http://schemas.microsoft.com/office/drawing/2014/main" id="{68501B5B-11BA-4BD6-877F-8A870EC7FE15}"/>
              </a:ext>
            </a:extLst>
          </p:cNvPr>
          <p:cNvSpPr>
            <a:spLocks noGrp="1"/>
          </p:cNvSpPr>
          <p:nvPr>
            <p:ph type="dt" sz="half" idx="2"/>
          </p:nvPr>
        </p:nvSpPr>
        <p:spPr>
          <a:xfrm>
            <a:off x="293720" y="6554005"/>
            <a:ext cx="1763925" cy="365125"/>
          </a:xfrm>
          <a:prstGeom prst="rect">
            <a:avLst/>
          </a:prstGeom>
        </p:spPr>
        <p:txBody>
          <a:bodyPr vert="horz" lIns="91440" tIns="45720" rIns="91440" bIns="0" rtlCol="0" anchor="ctr"/>
          <a:lstStyle>
            <a:lvl1pPr algn="l">
              <a:defRPr sz="800">
                <a:solidFill>
                  <a:schemeClr val="bg1"/>
                </a:solidFill>
                <a:latin typeface="+mn-ea"/>
                <a:ea typeface="+mn-ea"/>
              </a:defRPr>
            </a:lvl1pPr>
          </a:lstStyle>
          <a:p>
            <a:fld id="{2FF6358D-657F-43EE-B8E2-135382588BA4}" type="datetime1">
              <a:rPr kumimoji="1" lang="ja-JP" altLang="en-US" smtClean="0"/>
              <a:t>2022/5/16</a:t>
            </a:fld>
            <a:endParaRPr kumimoji="1" lang="ja-JP" altLang="en-US" dirty="0"/>
          </a:p>
        </p:txBody>
      </p:sp>
      <p:sp>
        <p:nvSpPr>
          <p:cNvPr id="20" name="正方形/長方形 19">
            <a:extLst>
              <a:ext uri="{FF2B5EF4-FFF2-40B4-BE49-F238E27FC236}">
                <a16:creationId xmlns:a16="http://schemas.microsoft.com/office/drawing/2014/main" id="{B7A74FF0-C546-4784-9421-60B170C115BA}"/>
              </a:ext>
            </a:extLst>
          </p:cNvPr>
          <p:cNvSpPr/>
          <p:nvPr userDrawn="1"/>
        </p:nvSpPr>
        <p:spPr>
          <a:xfrm>
            <a:off x="9965079" y="89370"/>
            <a:ext cx="1933200" cy="428400"/>
          </a:xfrm>
          <a:prstGeom prst="rect">
            <a:avLst/>
          </a:prstGeom>
          <a:blipFill dpi="0" rotWithShape="1">
            <a:blip r:embed="rId2"/>
            <a:srcRect/>
            <a:tile tx="0" ty="0" sx="17000" sy="17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5613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7B8B16-BCB3-49CF-8472-E9116F6721B4}" type="datetime1">
              <a:rPr kumimoji="1" lang="ja-JP" altLang="en-US" smtClean="0"/>
              <a:t>2022/5/16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594E97-6F66-445F-98B1-4835D8928B38}" type="slidenum">
              <a:rPr kumimoji="1" lang="ja-JP" altLang="en-US" smtClean="0"/>
              <a:t>‹#›</a:t>
            </a:fld>
            <a:endParaRPr kumimoji="1" lang="ja-JP" altLang="en-US"/>
          </a:p>
        </p:txBody>
      </p:sp>
    </p:spTree>
    <p:extLst>
      <p:ext uri="{BB962C8B-B14F-4D97-AF65-F5344CB8AC3E}">
        <p14:creationId xmlns:p14="http://schemas.microsoft.com/office/powerpoint/2010/main" val="3906573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0CB18C5-533E-4A06-9FE4-5019058A3F09}" type="datetime1">
              <a:rPr kumimoji="1" lang="ja-JP" altLang="en-US" smtClean="0"/>
              <a:t>2022/5/16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594E97-6F66-445F-98B1-4835D8928B38}" type="slidenum">
              <a:rPr kumimoji="1" lang="ja-JP" altLang="en-US" smtClean="0"/>
              <a:t>‹#›</a:t>
            </a:fld>
            <a:endParaRPr kumimoji="1" lang="ja-JP" altLang="en-US"/>
          </a:p>
        </p:txBody>
      </p:sp>
    </p:spTree>
    <p:extLst>
      <p:ext uri="{BB962C8B-B14F-4D97-AF65-F5344CB8AC3E}">
        <p14:creationId xmlns:p14="http://schemas.microsoft.com/office/powerpoint/2010/main" val="2780351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59E7254-DBB7-4D38-9575-D79662C91816}"/>
              </a:ext>
            </a:extLst>
          </p:cNvPr>
          <p:cNvSpPr/>
          <p:nvPr userDrawn="1"/>
        </p:nvSpPr>
        <p:spPr>
          <a:xfrm rot="16200000">
            <a:off x="6051318" y="-5757596"/>
            <a:ext cx="89369"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6" name="正方形/長方形 5">
            <a:extLst>
              <a:ext uri="{FF2B5EF4-FFF2-40B4-BE49-F238E27FC236}">
                <a16:creationId xmlns:a16="http://schemas.microsoft.com/office/drawing/2014/main" id="{30834C80-2C48-4C5B-AA4B-CB109B3D3A57}"/>
              </a:ext>
            </a:extLst>
          </p:cNvPr>
          <p:cNvSpPr/>
          <p:nvPr userDrawn="1"/>
        </p:nvSpPr>
        <p:spPr>
          <a:xfrm rot="16200000">
            <a:off x="5967415" y="934288"/>
            <a:ext cx="257175"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n-ea"/>
              <a:ea typeface="+mn-ea"/>
            </a:endParaRPr>
          </a:p>
        </p:txBody>
      </p:sp>
      <p:sp>
        <p:nvSpPr>
          <p:cNvPr id="2" name="Date Placeholder 1"/>
          <p:cNvSpPr>
            <a:spLocks noGrp="1"/>
          </p:cNvSpPr>
          <p:nvPr>
            <p:ph type="dt" sz="half" idx="10"/>
          </p:nvPr>
        </p:nvSpPr>
        <p:spPr/>
        <p:txBody>
          <a:bodyPr/>
          <a:lstStyle/>
          <a:p>
            <a:fld id="{F9EED57C-E37E-4831-A71C-9FB9DDBEADFF}" type="datetime1">
              <a:rPr kumimoji="1" lang="ja-JP" altLang="en-US" smtClean="0"/>
              <a:t>2022/5/16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B594E97-6F66-445F-98B1-4835D8928B38}" type="slidenum">
              <a:rPr kumimoji="1" lang="ja-JP" altLang="en-US" smtClean="0"/>
              <a:t>‹#›</a:t>
            </a:fld>
            <a:endParaRPr kumimoji="1" lang="ja-JP" altLang="en-US"/>
          </a:p>
        </p:txBody>
      </p:sp>
    </p:spTree>
    <p:extLst>
      <p:ext uri="{BB962C8B-B14F-4D97-AF65-F5344CB8AC3E}">
        <p14:creationId xmlns:p14="http://schemas.microsoft.com/office/powerpoint/2010/main" val="4281956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76845" y="1895450"/>
            <a:ext cx="11521435"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376845" y="4452422"/>
            <a:ext cx="11521435"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cxnSp>
        <p:nvCxnSpPr>
          <p:cNvPr id="13" name="直線コネクタ 12">
            <a:extLst>
              <a:ext uri="{FF2B5EF4-FFF2-40B4-BE49-F238E27FC236}">
                <a16:creationId xmlns:a16="http://schemas.microsoft.com/office/drawing/2014/main" id="{ECDF3575-C0BF-4906-B79B-0EFD3BB384A9}"/>
              </a:ext>
            </a:extLst>
          </p:cNvPr>
          <p:cNvCxnSpPr>
            <a:cxnSpLocks/>
          </p:cNvCxnSpPr>
          <p:nvPr/>
        </p:nvCxnSpPr>
        <p:spPr>
          <a:xfrm>
            <a:off x="376845" y="4305163"/>
            <a:ext cx="115214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EB57457B-E848-465F-8BE6-5F462610A6F8}"/>
              </a:ext>
            </a:extLst>
          </p:cNvPr>
          <p:cNvSpPr/>
          <p:nvPr userDrawn="1"/>
        </p:nvSpPr>
        <p:spPr>
          <a:xfrm rot="16200000">
            <a:off x="6051318" y="-5757596"/>
            <a:ext cx="89369"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4" name="正方形/長方形 13">
            <a:extLst>
              <a:ext uri="{FF2B5EF4-FFF2-40B4-BE49-F238E27FC236}">
                <a16:creationId xmlns:a16="http://schemas.microsoft.com/office/drawing/2014/main" id="{EF027198-9D51-4525-8737-7B81F53C3641}"/>
              </a:ext>
            </a:extLst>
          </p:cNvPr>
          <p:cNvSpPr/>
          <p:nvPr userDrawn="1"/>
        </p:nvSpPr>
        <p:spPr>
          <a:xfrm rot="16200000">
            <a:off x="5967415" y="934288"/>
            <a:ext cx="257175"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n-ea"/>
              <a:ea typeface="+mn-ea"/>
            </a:endParaRPr>
          </a:p>
        </p:txBody>
      </p:sp>
      <p:sp>
        <p:nvSpPr>
          <p:cNvPr id="15" name="Slide Number Placeholder 5">
            <a:extLst>
              <a:ext uri="{FF2B5EF4-FFF2-40B4-BE49-F238E27FC236}">
                <a16:creationId xmlns:a16="http://schemas.microsoft.com/office/drawing/2014/main" id="{730F3622-CDC8-4C03-A861-0EEA99ACF43F}"/>
              </a:ext>
            </a:extLst>
          </p:cNvPr>
          <p:cNvSpPr>
            <a:spLocks noGrp="1"/>
          </p:cNvSpPr>
          <p:nvPr>
            <p:ph type="sldNum" sz="quarter" idx="4"/>
          </p:nvPr>
        </p:nvSpPr>
        <p:spPr>
          <a:xfrm>
            <a:off x="9637219" y="6551854"/>
            <a:ext cx="2261060" cy="306153"/>
          </a:xfrm>
          <a:prstGeom prst="rect">
            <a:avLst/>
          </a:prstGeom>
        </p:spPr>
        <p:txBody>
          <a:bodyPr vert="horz" lIns="91440" tIns="45720" rIns="91440" bIns="0" rtlCol="0" anchor="ctr"/>
          <a:lstStyle>
            <a:lvl1pPr algn="r">
              <a:defRPr sz="800">
                <a:solidFill>
                  <a:schemeClr val="bg1"/>
                </a:solidFill>
              </a:defRPr>
            </a:lvl1pPr>
          </a:lstStyle>
          <a:p>
            <a:fld id="{DB594E97-6F66-445F-98B1-4835D8928B38}" type="slidenum">
              <a:rPr kumimoji="1" lang="ja-JP" altLang="en-US" smtClean="0"/>
              <a:t>‹#›</a:t>
            </a:fld>
            <a:endParaRPr kumimoji="1" lang="ja-JP" altLang="en-US" dirty="0"/>
          </a:p>
        </p:txBody>
      </p:sp>
      <p:sp>
        <p:nvSpPr>
          <p:cNvPr id="16" name="Footer Placeholder 4">
            <a:extLst>
              <a:ext uri="{FF2B5EF4-FFF2-40B4-BE49-F238E27FC236}">
                <a16:creationId xmlns:a16="http://schemas.microsoft.com/office/drawing/2014/main" id="{807D9D41-F714-4712-A619-C3B869F47934}"/>
              </a:ext>
            </a:extLst>
          </p:cNvPr>
          <p:cNvSpPr>
            <a:spLocks noGrp="1"/>
          </p:cNvSpPr>
          <p:nvPr>
            <p:ph type="ftr" sz="quarter" idx="3"/>
          </p:nvPr>
        </p:nvSpPr>
        <p:spPr>
          <a:xfrm>
            <a:off x="1839889" y="6557377"/>
            <a:ext cx="8091055" cy="365125"/>
          </a:xfrm>
          <a:prstGeom prst="rect">
            <a:avLst/>
          </a:prstGeom>
        </p:spPr>
        <p:txBody>
          <a:bodyPr vert="horz" lIns="91440" tIns="45720" rIns="91440" bIns="0" rtlCol="0" anchor="ctr"/>
          <a:lstStyle>
            <a:lvl1pPr algn="ctr">
              <a:defRPr sz="800">
                <a:solidFill>
                  <a:schemeClr val="bg1"/>
                </a:solidFill>
                <a:latin typeface="+mn-ea"/>
                <a:ea typeface="+mn-ea"/>
              </a:defRPr>
            </a:lvl1pPr>
          </a:lstStyle>
          <a:p>
            <a:endParaRPr kumimoji="1" lang="ja-JP" altLang="en-US" dirty="0"/>
          </a:p>
        </p:txBody>
      </p:sp>
      <p:sp>
        <p:nvSpPr>
          <p:cNvPr id="17" name="Date Placeholder 3">
            <a:extLst>
              <a:ext uri="{FF2B5EF4-FFF2-40B4-BE49-F238E27FC236}">
                <a16:creationId xmlns:a16="http://schemas.microsoft.com/office/drawing/2014/main" id="{68501B5B-11BA-4BD6-877F-8A870EC7FE15}"/>
              </a:ext>
            </a:extLst>
          </p:cNvPr>
          <p:cNvSpPr>
            <a:spLocks noGrp="1"/>
          </p:cNvSpPr>
          <p:nvPr>
            <p:ph type="dt" sz="half" idx="2"/>
          </p:nvPr>
        </p:nvSpPr>
        <p:spPr>
          <a:xfrm>
            <a:off x="293720" y="6554005"/>
            <a:ext cx="1763925" cy="365125"/>
          </a:xfrm>
          <a:prstGeom prst="rect">
            <a:avLst/>
          </a:prstGeom>
        </p:spPr>
        <p:txBody>
          <a:bodyPr vert="horz" lIns="91440" tIns="45720" rIns="91440" bIns="0" rtlCol="0" anchor="ctr"/>
          <a:lstStyle>
            <a:lvl1pPr algn="l">
              <a:defRPr sz="800">
                <a:solidFill>
                  <a:schemeClr val="bg1"/>
                </a:solidFill>
                <a:latin typeface="+mn-ea"/>
                <a:ea typeface="+mn-ea"/>
              </a:defRPr>
            </a:lvl1pPr>
          </a:lstStyle>
          <a:p>
            <a:fld id="{7471977D-CA7C-422E-A9DD-C63D0343CAC7}" type="datetime1">
              <a:rPr kumimoji="1" lang="ja-JP" altLang="en-US" smtClean="0"/>
              <a:t>2022/5/16</a:t>
            </a:fld>
            <a:endParaRPr kumimoji="1" lang="ja-JP" altLang="en-US" dirty="0"/>
          </a:p>
        </p:txBody>
      </p:sp>
      <p:sp>
        <p:nvSpPr>
          <p:cNvPr id="18" name="正方形/長方形 17">
            <a:extLst>
              <a:ext uri="{FF2B5EF4-FFF2-40B4-BE49-F238E27FC236}">
                <a16:creationId xmlns:a16="http://schemas.microsoft.com/office/drawing/2014/main" id="{F11297BC-354A-47A8-91D8-5E748B1AD5D4}"/>
              </a:ext>
            </a:extLst>
          </p:cNvPr>
          <p:cNvSpPr/>
          <p:nvPr userDrawn="1"/>
        </p:nvSpPr>
        <p:spPr>
          <a:xfrm>
            <a:off x="9965079" y="89370"/>
            <a:ext cx="1933200" cy="428400"/>
          </a:xfrm>
          <a:prstGeom prst="rect">
            <a:avLst/>
          </a:prstGeom>
          <a:blipFill dpi="0" rotWithShape="1">
            <a:blip r:embed="rId2"/>
            <a:srcRect/>
            <a:tile tx="0" ty="0" sx="17000" sy="17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9" name="正方形/長方形 18">
            <a:extLst>
              <a:ext uri="{FF2B5EF4-FFF2-40B4-BE49-F238E27FC236}">
                <a16:creationId xmlns:a16="http://schemas.microsoft.com/office/drawing/2014/main" id="{D4914C0E-E744-4DBD-AC60-61C35C68F917}"/>
              </a:ext>
            </a:extLst>
          </p:cNvPr>
          <p:cNvSpPr/>
          <p:nvPr userDrawn="1"/>
        </p:nvSpPr>
        <p:spPr>
          <a:xfrm>
            <a:off x="9854979" y="6318759"/>
            <a:ext cx="2043301" cy="255600"/>
          </a:xfrm>
          <a:prstGeom prst="rect">
            <a:avLst/>
          </a:prstGeom>
          <a:blipFill dpi="0" rotWithShape="1">
            <a:blip r:embed="rId3"/>
            <a:srcRect/>
            <a:tile tx="0" ty="0" sx="17000" sy="17000" flip="none" algn="b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567776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セクション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76845" y="1895450"/>
            <a:ext cx="11521435" cy="2387600"/>
          </a:xfrm>
        </p:spPr>
        <p:txBody>
          <a:bodyPr anchor="b">
            <a:normAutofit/>
          </a:bodyPr>
          <a:lstStyle>
            <a:lvl1pPr algn="l">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376845" y="4452422"/>
            <a:ext cx="11521435" cy="1655762"/>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cxnSp>
        <p:nvCxnSpPr>
          <p:cNvPr id="13" name="直線コネクタ 12">
            <a:extLst>
              <a:ext uri="{FF2B5EF4-FFF2-40B4-BE49-F238E27FC236}">
                <a16:creationId xmlns:a16="http://schemas.microsoft.com/office/drawing/2014/main" id="{ECDF3575-C0BF-4906-B79B-0EFD3BB384A9}"/>
              </a:ext>
            </a:extLst>
          </p:cNvPr>
          <p:cNvCxnSpPr>
            <a:cxnSpLocks/>
          </p:cNvCxnSpPr>
          <p:nvPr/>
        </p:nvCxnSpPr>
        <p:spPr>
          <a:xfrm>
            <a:off x="376845" y="4305163"/>
            <a:ext cx="115214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EB57457B-E848-465F-8BE6-5F462610A6F8}"/>
              </a:ext>
            </a:extLst>
          </p:cNvPr>
          <p:cNvSpPr/>
          <p:nvPr userDrawn="1"/>
        </p:nvSpPr>
        <p:spPr>
          <a:xfrm rot="16200000">
            <a:off x="6051318" y="-5757596"/>
            <a:ext cx="89369"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4" name="正方形/長方形 13">
            <a:extLst>
              <a:ext uri="{FF2B5EF4-FFF2-40B4-BE49-F238E27FC236}">
                <a16:creationId xmlns:a16="http://schemas.microsoft.com/office/drawing/2014/main" id="{EF027198-9D51-4525-8737-7B81F53C3641}"/>
              </a:ext>
            </a:extLst>
          </p:cNvPr>
          <p:cNvSpPr/>
          <p:nvPr userDrawn="1"/>
        </p:nvSpPr>
        <p:spPr>
          <a:xfrm rot="16200000">
            <a:off x="5967415" y="934288"/>
            <a:ext cx="257175"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n-ea"/>
              <a:ea typeface="+mn-ea"/>
            </a:endParaRPr>
          </a:p>
        </p:txBody>
      </p:sp>
      <p:sp>
        <p:nvSpPr>
          <p:cNvPr id="15" name="Slide Number Placeholder 5">
            <a:extLst>
              <a:ext uri="{FF2B5EF4-FFF2-40B4-BE49-F238E27FC236}">
                <a16:creationId xmlns:a16="http://schemas.microsoft.com/office/drawing/2014/main" id="{730F3622-CDC8-4C03-A861-0EEA99ACF43F}"/>
              </a:ext>
            </a:extLst>
          </p:cNvPr>
          <p:cNvSpPr>
            <a:spLocks noGrp="1"/>
          </p:cNvSpPr>
          <p:nvPr>
            <p:ph type="sldNum" sz="quarter" idx="4"/>
          </p:nvPr>
        </p:nvSpPr>
        <p:spPr>
          <a:xfrm>
            <a:off x="9637219" y="6551854"/>
            <a:ext cx="2261060" cy="306153"/>
          </a:xfrm>
          <a:prstGeom prst="rect">
            <a:avLst/>
          </a:prstGeom>
        </p:spPr>
        <p:txBody>
          <a:bodyPr vert="horz" lIns="91440" tIns="45720" rIns="91440" bIns="0" rtlCol="0" anchor="ctr"/>
          <a:lstStyle>
            <a:lvl1pPr algn="r">
              <a:defRPr sz="800">
                <a:solidFill>
                  <a:schemeClr val="bg1"/>
                </a:solidFill>
              </a:defRPr>
            </a:lvl1pPr>
          </a:lstStyle>
          <a:p>
            <a:fld id="{DB594E97-6F66-445F-98B1-4835D8928B38}" type="slidenum">
              <a:rPr kumimoji="1" lang="ja-JP" altLang="en-US" smtClean="0"/>
              <a:t>‹#›</a:t>
            </a:fld>
            <a:endParaRPr kumimoji="1" lang="ja-JP" altLang="en-US" dirty="0"/>
          </a:p>
        </p:txBody>
      </p:sp>
      <p:sp>
        <p:nvSpPr>
          <p:cNvPr id="16" name="Footer Placeholder 4">
            <a:extLst>
              <a:ext uri="{FF2B5EF4-FFF2-40B4-BE49-F238E27FC236}">
                <a16:creationId xmlns:a16="http://schemas.microsoft.com/office/drawing/2014/main" id="{807D9D41-F714-4712-A619-C3B869F47934}"/>
              </a:ext>
            </a:extLst>
          </p:cNvPr>
          <p:cNvSpPr>
            <a:spLocks noGrp="1"/>
          </p:cNvSpPr>
          <p:nvPr>
            <p:ph type="ftr" sz="quarter" idx="3"/>
          </p:nvPr>
        </p:nvSpPr>
        <p:spPr>
          <a:xfrm>
            <a:off x="1839889" y="6557377"/>
            <a:ext cx="8091055" cy="365125"/>
          </a:xfrm>
          <a:prstGeom prst="rect">
            <a:avLst/>
          </a:prstGeom>
        </p:spPr>
        <p:txBody>
          <a:bodyPr vert="horz" lIns="91440" tIns="45720" rIns="91440" bIns="0" rtlCol="0" anchor="ctr"/>
          <a:lstStyle>
            <a:lvl1pPr algn="ctr">
              <a:defRPr sz="800">
                <a:solidFill>
                  <a:schemeClr val="bg1"/>
                </a:solidFill>
                <a:latin typeface="+mn-ea"/>
                <a:ea typeface="+mn-ea"/>
              </a:defRPr>
            </a:lvl1pPr>
          </a:lstStyle>
          <a:p>
            <a:endParaRPr kumimoji="1" lang="ja-JP" altLang="en-US" dirty="0"/>
          </a:p>
        </p:txBody>
      </p:sp>
      <p:sp>
        <p:nvSpPr>
          <p:cNvPr id="17" name="Date Placeholder 3">
            <a:extLst>
              <a:ext uri="{FF2B5EF4-FFF2-40B4-BE49-F238E27FC236}">
                <a16:creationId xmlns:a16="http://schemas.microsoft.com/office/drawing/2014/main" id="{68501B5B-11BA-4BD6-877F-8A870EC7FE15}"/>
              </a:ext>
            </a:extLst>
          </p:cNvPr>
          <p:cNvSpPr>
            <a:spLocks noGrp="1"/>
          </p:cNvSpPr>
          <p:nvPr>
            <p:ph type="dt" sz="half" idx="2"/>
          </p:nvPr>
        </p:nvSpPr>
        <p:spPr>
          <a:xfrm>
            <a:off x="293720" y="6554005"/>
            <a:ext cx="1763925" cy="365125"/>
          </a:xfrm>
          <a:prstGeom prst="rect">
            <a:avLst/>
          </a:prstGeom>
        </p:spPr>
        <p:txBody>
          <a:bodyPr vert="horz" lIns="91440" tIns="45720" rIns="91440" bIns="0" rtlCol="0" anchor="ctr"/>
          <a:lstStyle>
            <a:lvl1pPr algn="l">
              <a:defRPr sz="800">
                <a:solidFill>
                  <a:schemeClr val="bg1"/>
                </a:solidFill>
                <a:latin typeface="+mn-ea"/>
                <a:ea typeface="+mn-ea"/>
              </a:defRPr>
            </a:lvl1pPr>
          </a:lstStyle>
          <a:p>
            <a:fld id="{B63DF2B3-1743-4927-B4EC-9C0BF03AE7E8}" type="datetime1">
              <a:rPr kumimoji="1" lang="ja-JP" altLang="en-US" smtClean="0"/>
              <a:t>2022/5/16</a:t>
            </a:fld>
            <a:endParaRPr kumimoji="1" lang="ja-JP" altLang="en-US" dirty="0"/>
          </a:p>
        </p:txBody>
      </p:sp>
      <p:sp>
        <p:nvSpPr>
          <p:cNvPr id="18" name="正方形/長方形 17">
            <a:extLst>
              <a:ext uri="{FF2B5EF4-FFF2-40B4-BE49-F238E27FC236}">
                <a16:creationId xmlns:a16="http://schemas.microsoft.com/office/drawing/2014/main" id="{1CB286D5-5E17-4900-9890-AE40D9F0CBD2}"/>
              </a:ext>
            </a:extLst>
          </p:cNvPr>
          <p:cNvSpPr/>
          <p:nvPr userDrawn="1"/>
        </p:nvSpPr>
        <p:spPr>
          <a:xfrm>
            <a:off x="9965079" y="89370"/>
            <a:ext cx="1933200" cy="428400"/>
          </a:xfrm>
          <a:prstGeom prst="rect">
            <a:avLst/>
          </a:prstGeom>
          <a:blipFill dpi="0" rotWithShape="1">
            <a:blip r:embed="rId2"/>
            <a:srcRect/>
            <a:tile tx="0" ty="0" sx="17000" sy="17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9" name="正方形/長方形 18">
            <a:extLst>
              <a:ext uri="{FF2B5EF4-FFF2-40B4-BE49-F238E27FC236}">
                <a16:creationId xmlns:a16="http://schemas.microsoft.com/office/drawing/2014/main" id="{F3117F72-469E-48F1-8719-C6B0CF16CD50}"/>
              </a:ext>
            </a:extLst>
          </p:cNvPr>
          <p:cNvSpPr/>
          <p:nvPr userDrawn="1"/>
        </p:nvSpPr>
        <p:spPr>
          <a:xfrm>
            <a:off x="9854979" y="6318759"/>
            <a:ext cx="2043301" cy="255600"/>
          </a:xfrm>
          <a:prstGeom prst="rect">
            <a:avLst/>
          </a:prstGeom>
          <a:blipFill dpi="0" rotWithShape="1">
            <a:blip r:embed="rId3"/>
            <a:srcRect/>
            <a:tile tx="0" ty="0" sx="17000" sy="17000" flip="none" algn="b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63748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4D8A462-33AD-4D92-9375-8EF2FA625E90}" type="datetime1">
              <a:rPr kumimoji="1" lang="ja-JP" altLang="en-US" smtClean="0"/>
              <a:t>2022/5/16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594E97-6F66-445F-98B1-4835D8928B38}" type="slidenum">
              <a:rPr kumimoji="1" lang="ja-JP" altLang="en-US" smtClean="0"/>
              <a:t>‹#›</a:t>
            </a:fld>
            <a:endParaRPr kumimoji="1" lang="ja-JP" altLang="en-US"/>
          </a:p>
        </p:txBody>
      </p:sp>
    </p:spTree>
    <p:extLst>
      <p:ext uri="{BB962C8B-B14F-4D97-AF65-F5344CB8AC3E}">
        <p14:creationId xmlns:p14="http://schemas.microsoft.com/office/powerpoint/2010/main" val="1299839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BEBB7B-3F4C-48DB-AA6A-EFA5444C8422}" type="datetime1">
              <a:rPr kumimoji="1" lang="ja-JP" altLang="en-US" smtClean="0"/>
              <a:t>2022/5/16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594E97-6F66-445F-98B1-4835D8928B38}" type="slidenum">
              <a:rPr kumimoji="1" lang="ja-JP" altLang="en-US" smtClean="0"/>
              <a:t>‹#›</a:t>
            </a:fld>
            <a:endParaRPr kumimoji="1" lang="ja-JP" altLang="en-US"/>
          </a:p>
        </p:txBody>
      </p:sp>
    </p:spTree>
    <p:extLst>
      <p:ext uri="{BB962C8B-B14F-4D97-AF65-F5344CB8AC3E}">
        <p14:creationId xmlns:p14="http://schemas.microsoft.com/office/powerpoint/2010/main" val="1780687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B6DCE70-7B34-49B0-9054-F2D82B41AE17}" type="datetime1">
              <a:rPr kumimoji="1" lang="ja-JP" altLang="en-US" smtClean="0"/>
              <a:t>2022/5/16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594E97-6F66-445F-98B1-4835D8928B38}" type="slidenum">
              <a:rPr kumimoji="1" lang="ja-JP" altLang="en-US" smtClean="0"/>
              <a:t>‹#›</a:t>
            </a:fld>
            <a:endParaRPr kumimoji="1" lang="ja-JP" altLang="en-US"/>
          </a:p>
        </p:txBody>
      </p:sp>
    </p:spTree>
    <p:extLst>
      <p:ext uri="{BB962C8B-B14F-4D97-AF65-F5344CB8AC3E}">
        <p14:creationId xmlns:p14="http://schemas.microsoft.com/office/powerpoint/2010/main" val="2793739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59E7254-DBB7-4D38-9575-D79662C91816}"/>
              </a:ext>
            </a:extLst>
          </p:cNvPr>
          <p:cNvSpPr/>
          <p:nvPr userDrawn="1"/>
        </p:nvSpPr>
        <p:spPr>
          <a:xfrm rot="16200000">
            <a:off x="6051318" y="-5757596"/>
            <a:ext cx="89369"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6" name="正方形/長方形 5">
            <a:extLst>
              <a:ext uri="{FF2B5EF4-FFF2-40B4-BE49-F238E27FC236}">
                <a16:creationId xmlns:a16="http://schemas.microsoft.com/office/drawing/2014/main" id="{30834C80-2C48-4C5B-AA4B-CB109B3D3A57}"/>
              </a:ext>
            </a:extLst>
          </p:cNvPr>
          <p:cNvSpPr/>
          <p:nvPr userDrawn="1"/>
        </p:nvSpPr>
        <p:spPr>
          <a:xfrm rot="16200000">
            <a:off x="5967415" y="934288"/>
            <a:ext cx="257175"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n-ea"/>
              <a:ea typeface="+mn-ea"/>
            </a:endParaRPr>
          </a:p>
        </p:txBody>
      </p:sp>
      <p:sp>
        <p:nvSpPr>
          <p:cNvPr id="2" name="Date Placeholder 1"/>
          <p:cNvSpPr>
            <a:spLocks noGrp="1"/>
          </p:cNvSpPr>
          <p:nvPr>
            <p:ph type="dt" sz="half" idx="10"/>
          </p:nvPr>
        </p:nvSpPr>
        <p:spPr/>
        <p:txBody>
          <a:bodyPr/>
          <a:lstStyle/>
          <a:p>
            <a:fld id="{F34DDA86-5BF7-412D-9388-691354F15FEC}" type="datetime1">
              <a:rPr kumimoji="1" lang="ja-JP" altLang="en-US" smtClean="0"/>
              <a:t>2022/5/16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B594E97-6F66-445F-98B1-4835D8928B38}" type="slidenum">
              <a:rPr kumimoji="1" lang="ja-JP" altLang="en-US" smtClean="0"/>
              <a:t>‹#›</a:t>
            </a:fld>
            <a:endParaRPr kumimoji="1" lang="ja-JP" altLang="en-US"/>
          </a:p>
        </p:txBody>
      </p:sp>
      <p:sp>
        <p:nvSpPr>
          <p:cNvPr id="10" name="正方形/長方形 9">
            <a:extLst>
              <a:ext uri="{FF2B5EF4-FFF2-40B4-BE49-F238E27FC236}">
                <a16:creationId xmlns:a16="http://schemas.microsoft.com/office/drawing/2014/main" id="{B33F1457-F3E7-41F4-BCB9-8B9F42E3F006}"/>
              </a:ext>
            </a:extLst>
          </p:cNvPr>
          <p:cNvSpPr/>
          <p:nvPr userDrawn="1"/>
        </p:nvSpPr>
        <p:spPr>
          <a:xfrm>
            <a:off x="9965079" y="89370"/>
            <a:ext cx="1933200" cy="428400"/>
          </a:xfrm>
          <a:prstGeom prst="rect">
            <a:avLst/>
          </a:prstGeom>
          <a:blipFill dpi="0" rotWithShape="1">
            <a:blip r:embed="rId2"/>
            <a:srcRect/>
            <a:tile tx="0" ty="0" sx="17000" sy="17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正方形/長方形 10">
            <a:extLst>
              <a:ext uri="{FF2B5EF4-FFF2-40B4-BE49-F238E27FC236}">
                <a16:creationId xmlns:a16="http://schemas.microsoft.com/office/drawing/2014/main" id="{AFEDC438-0E5E-40DB-B6BA-7EB8BECAEB35}"/>
              </a:ext>
            </a:extLst>
          </p:cNvPr>
          <p:cNvSpPr/>
          <p:nvPr userDrawn="1"/>
        </p:nvSpPr>
        <p:spPr>
          <a:xfrm>
            <a:off x="9854979" y="6318759"/>
            <a:ext cx="2043301" cy="255600"/>
          </a:xfrm>
          <a:prstGeom prst="rect">
            <a:avLst/>
          </a:prstGeom>
          <a:blipFill dpi="0" rotWithShape="1">
            <a:blip r:embed="rId3"/>
            <a:srcRect/>
            <a:tile tx="0" ty="0" sx="17000" sy="17000" flip="none" algn="b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85839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76845" y="1895450"/>
            <a:ext cx="11521435"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376845" y="4452422"/>
            <a:ext cx="11521435"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cxnSp>
        <p:nvCxnSpPr>
          <p:cNvPr id="13" name="直線コネクタ 12">
            <a:extLst>
              <a:ext uri="{FF2B5EF4-FFF2-40B4-BE49-F238E27FC236}">
                <a16:creationId xmlns:a16="http://schemas.microsoft.com/office/drawing/2014/main" id="{ECDF3575-C0BF-4906-B79B-0EFD3BB384A9}"/>
              </a:ext>
            </a:extLst>
          </p:cNvPr>
          <p:cNvCxnSpPr>
            <a:cxnSpLocks/>
          </p:cNvCxnSpPr>
          <p:nvPr/>
        </p:nvCxnSpPr>
        <p:spPr>
          <a:xfrm>
            <a:off x="376845" y="4305163"/>
            <a:ext cx="115214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EB57457B-E848-465F-8BE6-5F462610A6F8}"/>
              </a:ext>
            </a:extLst>
          </p:cNvPr>
          <p:cNvSpPr/>
          <p:nvPr userDrawn="1"/>
        </p:nvSpPr>
        <p:spPr>
          <a:xfrm rot="16200000">
            <a:off x="6051318" y="-5757596"/>
            <a:ext cx="89369"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4" name="正方形/長方形 13">
            <a:extLst>
              <a:ext uri="{FF2B5EF4-FFF2-40B4-BE49-F238E27FC236}">
                <a16:creationId xmlns:a16="http://schemas.microsoft.com/office/drawing/2014/main" id="{EF027198-9D51-4525-8737-7B81F53C3641}"/>
              </a:ext>
            </a:extLst>
          </p:cNvPr>
          <p:cNvSpPr/>
          <p:nvPr userDrawn="1"/>
        </p:nvSpPr>
        <p:spPr>
          <a:xfrm rot="16200000">
            <a:off x="5967415" y="934288"/>
            <a:ext cx="257175"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n-ea"/>
              <a:ea typeface="+mn-ea"/>
            </a:endParaRPr>
          </a:p>
        </p:txBody>
      </p:sp>
      <p:sp>
        <p:nvSpPr>
          <p:cNvPr id="15" name="Slide Number Placeholder 5">
            <a:extLst>
              <a:ext uri="{FF2B5EF4-FFF2-40B4-BE49-F238E27FC236}">
                <a16:creationId xmlns:a16="http://schemas.microsoft.com/office/drawing/2014/main" id="{730F3622-CDC8-4C03-A861-0EEA99ACF43F}"/>
              </a:ext>
            </a:extLst>
          </p:cNvPr>
          <p:cNvSpPr>
            <a:spLocks noGrp="1"/>
          </p:cNvSpPr>
          <p:nvPr>
            <p:ph type="sldNum" sz="quarter" idx="4"/>
          </p:nvPr>
        </p:nvSpPr>
        <p:spPr>
          <a:xfrm>
            <a:off x="9637219" y="6551854"/>
            <a:ext cx="2261060" cy="306153"/>
          </a:xfrm>
          <a:prstGeom prst="rect">
            <a:avLst/>
          </a:prstGeom>
        </p:spPr>
        <p:txBody>
          <a:bodyPr vert="horz" lIns="91440" tIns="45720" rIns="91440" bIns="0" rtlCol="0" anchor="ctr"/>
          <a:lstStyle>
            <a:lvl1pPr algn="r">
              <a:defRPr sz="800">
                <a:solidFill>
                  <a:schemeClr val="bg1"/>
                </a:solidFill>
              </a:defRPr>
            </a:lvl1pPr>
          </a:lstStyle>
          <a:p>
            <a:fld id="{DB594E97-6F66-445F-98B1-4835D8928B38}" type="slidenum">
              <a:rPr kumimoji="1" lang="ja-JP" altLang="en-US" smtClean="0"/>
              <a:t>‹#›</a:t>
            </a:fld>
            <a:endParaRPr kumimoji="1" lang="ja-JP" altLang="en-US" dirty="0"/>
          </a:p>
        </p:txBody>
      </p:sp>
      <p:sp>
        <p:nvSpPr>
          <p:cNvPr id="16" name="Footer Placeholder 4">
            <a:extLst>
              <a:ext uri="{FF2B5EF4-FFF2-40B4-BE49-F238E27FC236}">
                <a16:creationId xmlns:a16="http://schemas.microsoft.com/office/drawing/2014/main" id="{807D9D41-F714-4712-A619-C3B869F47934}"/>
              </a:ext>
            </a:extLst>
          </p:cNvPr>
          <p:cNvSpPr>
            <a:spLocks noGrp="1"/>
          </p:cNvSpPr>
          <p:nvPr>
            <p:ph type="ftr" sz="quarter" idx="3"/>
          </p:nvPr>
        </p:nvSpPr>
        <p:spPr>
          <a:xfrm>
            <a:off x="1839889" y="6557377"/>
            <a:ext cx="8091055" cy="365125"/>
          </a:xfrm>
          <a:prstGeom prst="rect">
            <a:avLst/>
          </a:prstGeom>
        </p:spPr>
        <p:txBody>
          <a:bodyPr vert="horz" lIns="91440" tIns="45720" rIns="91440" bIns="0" rtlCol="0" anchor="ctr"/>
          <a:lstStyle>
            <a:lvl1pPr algn="ctr">
              <a:defRPr sz="800">
                <a:solidFill>
                  <a:schemeClr val="bg1"/>
                </a:solidFill>
                <a:latin typeface="+mn-ea"/>
                <a:ea typeface="+mn-ea"/>
              </a:defRPr>
            </a:lvl1pPr>
          </a:lstStyle>
          <a:p>
            <a:endParaRPr kumimoji="1" lang="ja-JP" altLang="en-US" dirty="0"/>
          </a:p>
        </p:txBody>
      </p:sp>
      <p:sp>
        <p:nvSpPr>
          <p:cNvPr id="17" name="Date Placeholder 3">
            <a:extLst>
              <a:ext uri="{FF2B5EF4-FFF2-40B4-BE49-F238E27FC236}">
                <a16:creationId xmlns:a16="http://schemas.microsoft.com/office/drawing/2014/main" id="{68501B5B-11BA-4BD6-877F-8A870EC7FE15}"/>
              </a:ext>
            </a:extLst>
          </p:cNvPr>
          <p:cNvSpPr>
            <a:spLocks noGrp="1"/>
          </p:cNvSpPr>
          <p:nvPr>
            <p:ph type="dt" sz="half" idx="2"/>
          </p:nvPr>
        </p:nvSpPr>
        <p:spPr>
          <a:xfrm>
            <a:off x="293720" y="6554005"/>
            <a:ext cx="1763925" cy="365125"/>
          </a:xfrm>
          <a:prstGeom prst="rect">
            <a:avLst/>
          </a:prstGeom>
        </p:spPr>
        <p:txBody>
          <a:bodyPr vert="horz" lIns="91440" tIns="45720" rIns="91440" bIns="0" rtlCol="0" anchor="ctr"/>
          <a:lstStyle>
            <a:lvl1pPr algn="l">
              <a:defRPr sz="800">
                <a:solidFill>
                  <a:schemeClr val="bg1"/>
                </a:solidFill>
                <a:latin typeface="+mn-ea"/>
                <a:ea typeface="+mn-ea"/>
              </a:defRPr>
            </a:lvl1pPr>
          </a:lstStyle>
          <a:p>
            <a:fld id="{41DDD1B0-37D5-4863-8949-5136AD186C59}" type="datetime1">
              <a:rPr kumimoji="1" lang="ja-JP" altLang="en-US" smtClean="0"/>
              <a:t>2022/5/16</a:t>
            </a:fld>
            <a:endParaRPr kumimoji="1" lang="ja-JP" altLang="en-US" dirty="0"/>
          </a:p>
        </p:txBody>
      </p:sp>
      <p:sp>
        <p:nvSpPr>
          <p:cNvPr id="18" name="正方形/長方形 17">
            <a:extLst>
              <a:ext uri="{FF2B5EF4-FFF2-40B4-BE49-F238E27FC236}">
                <a16:creationId xmlns:a16="http://schemas.microsoft.com/office/drawing/2014/main" id="{CD320A6E-B893-4DFD-B476-515796FE26D1}"/>
              </a:ext>
            </a:extLst>
          </p:cNvPr>
          <p:cNvSpPr/>
          <p:nvPr userDrawn="1"/>
        </p:nvSpPr>
        <p:spPr>
          <a:xfrm>
            <a:off x="9965079" y="89370"/>
            <a:ext cx="1933200" cy="428400"/>
          </a:xfrm>
          <a:prstGeom prst="rect">
            <a:avLst/>
          </a:prstGeom>
          <a:blipFill dpi="0" rotWithShape="1">
            <a:blip r:embed="rId2"/>
            <a:srcRect/>
            <a:tile tx="0" ty="0" sx="16000" sy="16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9" name="正方形/長方形 18">
            <a:extLst>
              <a:ext uri="{FF2B5EF4-FFF2-40B4-BE49-F238E27FC236}">
                <a16:creationId xmlns:a16="http://schemas.microsoft.com/office/drawing/2014/main" id="{2875EEE6-ED55-47D9-AE05-20DE42C47295}"/>
              </a:ext>
            </a:extLst>
          </p:cNvPr>
          <p:cNvSpPr/>
          <p:nvPr userDrawn="1"/>
        </p:nvSpPr>
        <p:spPr>
          <a:xfrm>
            <a:off x="9854979" y="6318759"/>
            <a:ext cx="2043301" cy="255600"/>
          </a:xfrm>
          <a:prstGeom prst="rect">
            <a:avLst/>
          </a:prstGeom>
          <a:blipFill dpi="0" rotWithShape="1">
            <a:blip r:embed="rId3"/>
            <a:srcRect/>
            <a:tile tx="0" ty="0" sx="17000" sy="17000" flip="none" algn="b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81045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セクション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76845" y="1895450"/>
            <a:ext cx="11521435" cy="2387600"/>
          </a:xfrm>
        </p:spPr>
        <p:txBody>
          <a:bodyPr anchor="b">
            <a:normAutofit/>
          </a:bodyPr>
          <a:lstStyle>
            <a:lvl1pPr algn="l">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376845" y="4452422"/>
            <a:ext cx="11521435" cy="1655762"/>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cxnSp>
        <p:nvCxnSpPr>
          <p:cNvPr id="13" name="直線コネクタ 12">
            <a:extLst>
              <a:ext uri="{FF2B5EF4-FFF2-40B4-BE49-F238E27FC236}">
                <a16:creationId xmlns:a16="http://schemas.microsoft.com/office/drawing/2014/main" id="{ECDF3575-C0BF-4906-B79B-0EFD3BB384A9}"/>
              </a:ext>
            </a:extLst>
          </p:cNvPr>
          <p:cNvCxnSpPr>
            <a:cxnSpLocks/>
          </p:cNvCxnSpPr>
          <p:nvPr/>
        </p:nvCxnSpPr>
        <p:spPr>
          <a:xfrm>
            <a:off x="376845" y="4305163"/>
            <a:ext cx="115214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EB57457B-E848-465F-8BE6-5F462610A6F8}"/>
              </a:ext>
            </a:extLst>
          </p:cNvPr>
          <p:cNvSpPr/>
          <p:nvPr userDrawn="1"/>
        </p:nvSpPr>
        <p:spPr>
          <a:xfrm rot="16200000">
            <a:off x="6051318" y="-5757596"/>
            <a:ext cx="89369"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4" name="正方形/長方形 13">
            <a:extLst>
              <a:ext uri="{FF2B5EF4-FFF2-40B4-BE49-F238E27FC236}">
                <a16:creationId xmlns:a16="http://schemas.microsoft.com/office/drawing/2014/main" id="{EF027198-9D51-4525-8737-7B81F53C3641}"/>
              </a:ext>
            </a:extLst>
          </p:cNvPr>
          <p:cNvSpPr/>
          <p:nvPr userDrawn="1"/>
        </p:nvSpPr>
        <p:spPr>
          <a:xfrm rot="16200000">
            <a:off x="5967415" y="934288"/>
            <a:ext cx="257175"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n-ea"/>
              <a:ea typeface="+mn-ea"/>
            </a:endParaRPr>
          </a:p>
        </p:txBody>
      </p:sp>
      <p:sp>
        <p:nvSpPr>
          <p:cNvPr id="15" name="Slide Number Placeholder 5">
            <a:extLst>
              <a:ext uri="{FF2B5EF4-FFF2-40B4-BE49-F238E27FC236}">
                <a16:creationId xmlns:a16="http://schemas.microsoft.com/office/drawing/2014/main" id="{730F3622-CDC8-4C03-A861-0EEA99ACF43F}"/>
              </a:ext>
            </a:extLst>
          </p:cNvPr>
          <p:cNvSpPr>
            <a:spLocks noGrp="1"/>
          </p:cNvSpPr>
          <p:nvPr>
            <p:ph type="sldNum" sz="quarter" idx="4"/>
          </p:nvPr>
        </p:nvSpPr>
        <p:spPr>
          <a:xfrm>
            <a:off x="9637219" y="6551854"/>
            <a:ext cx="2261060" cy="306153"/>
          </a:xfrm>
          <a:prstGeom prst="rect">
            <a:avLst/>
          </a:prstGeom>
        </p:spPr>
        <p:txBody>
          <a:bodyPr vert="horz" lIns="91440" tIns="45720" rIns="91440" bIns="0" rtlCol="0" anchor="ctr"/>
          <a:lstStyle>
            <a:lvl1pPr algn="r">
              <a:defRPr sz="800">
                <a:solidFill>
                  <a:schemeClr val="bg1"/>
                </a:solidFill>
              </a:defRPr>
            </a:lvl1pPr>
          </a:lstStyle>
          <a:p>
            <a:fld id="{DB594E97-6F66-445F-98B1-4835D8928B38}" type="slidenum">
              <a:rPr kumimoji="1" lang="ja-JP" altLang="en-US" smtClean="0"/>
              <a:t>‹#›</a:t>
            </a:fld>
            <a:endParaRPr kumimoji="1" lang="ja-JP" altLang="en-US" dirty="0"/>
          </a:p>
        </p:txBody>
      </p:sp>
      <p:sp>
        <p:nvSpPr>
          <p:cNvPr id="16" name="Footer Placeholder 4">
            <a:extLst>
              <a:ext uri="{FF2B5EF4-FFF2-40B4-BE49-F238E27FC236}">
                <a16:creationId xmlns:a16="http://schemas.microsoft.com/office/drawing/2014/main" id="{807D9D41-F714-4712-A619-C3B869F47934}"/>
              </a:ext>
            </a:extLst>
          </p:cNvPr>
          <p:cNvSpPr>
            <a:spLocks noGrp="1"/>
          </p:cNvSpPr>
          <p:nvPr>
            <p:ph type="ftr" sz="quarter" idx="3"/>
          </p:nvPr>
        </p:nvSpPr>
        <p:spPr>
          <a:xfrm>
            <a:off x="1839889" y="6557377"/>
            <a:ext cx="8091055" cy="365125"/>
          </a:xfrm>
          <a:prstGeom prst="rect">
            <a:avLst/>
          </a:prstGeom>
        </p:spPr>
        <p:txBody>
          <a:bodyPr vert="horz" lIns="91440" tIns="45720" rIns="91440" bIns="0" rtlCol="0" anchor="ctr"/>
          <a:lstStyle>
            <a:lvl1pPr algn="ctr">
              <a:defRPr sz="800">
                <a:solidFill>
                  <a:schemeClr val="bg1"/>
                </a:solidFill>
                <a:latin typeface="+mn-ea"/>
                <a:ea typeface="+mn-ea"/>
              </a:defRPr>
            </a:lvl1pPr>
          </a:lstStyle>
          <a:p>
            <a:endParaRPr kumimoji="1" lang="ja-JP" altLang="en-US" dirty="0"/>
          </a:p>
        </p:txBody>
      </p:sp>
      <p:sp>
        <p:nvSpPr>
          <p:cNvPr id="17" name="Date Placeholder 3">
            <a:extLst>
              <a:ext uri="{FF2B5EF4-FFF2-40B4-BE49-F238E27FC236}">
                <a16:creationId xmlns:a16="http://schemas.microsoft.com/office/drawing/2014/main" id="{68501B5B-11BA-4BD6-877F-8A870EC7FE15}"/>
              </a:ext>
            </a:extLst>
          </p:cNvPr>
          <p:cNvSpPr>
            <a:spLocks noGrp="1"/>
          </p:cNvSpPr>
          <p:nvPr>
            <p:ph type="dt" sz="half" idx="2"/>
          </p:nvPr>
        </p:nvSpPr>
        <p:spPr>
          <a:xfrm>
            <a:off x="293720" y="6554005"/>
            <a:ext cx="1763925" cy="365125"/>
          </a:xfrm>
          <a:prstGeom prst="rect">
            <a:avLst/>
          </a:prstGeom>
        </p:spPr>
        <p:txBody>
          <a:bodyPr vert="horz" lIns="91440" tIns="45720" rIns="91440" bIns="0" rtlCol="0" anchor="ctr"/>
          <a:lstStyle>
            <a:lvl1pPr algn="l">
              <a:defRPr sz="800">
                <a:solidFill>
                  <a:schemeClr val="bg1"/>
                </a:solidFill>
                <a:latin typeface="+mn-ea"/>
                <a:ea typeface="+mn-ea"/>
              </a:defRPr>
            </a:lvl1pPr>
          </a:lstStyle>
          <a:p>
            <a:fld id="{5B434C8E-22B6-42A1-9A1B-DD56CEBD1D03}" type="datetime1">
              <a:rPr kumimoji="1" lang="ja-JP" altLang="en-US" smtClean="0"/>
              <a:t>2022/5/16</a:t>
            </a:fld>
            <a:endParaRPr kumimoji="1" lang="ja-JP" altLang="en-US" dirty="0"/>
          </a:p>
        </p:txBody>
      </p:sp>
      <p:sp>
        <p:nvSpPr>
          <p:cNvPr id="20" name="正方形/長方形 19">
            <a:extLst>
              <a:ext uri="{FF2B5EF4-FFF2-40B4-BE49-F238E27FC236}">
                <a16:creationId xmlns:a16="http://schemas.microsoft.com/office/drawing/2014/main" id="{57E79BE3-9996-4DFC-89AC-7569D263DD1E}"/>
              </a:ext>
            </a:extLst>
          </p:cNvPr>
          <p:cNvSpPr/>
          <p:nvPr userDrawn="1"/>
        </p:nvSpPr>
        <p:spPr>
          <a:xfrm>
            <a:off x="9965079" y="89370"/>
            <a:ext cx="1933200" cy="428400"/>
          </a:xfrm>
          <a:prstGeom prst="rect">
            <a:avLst/>
          </a:prstGeom>
          <a:blipFill dpi="0" rotWithShape="1">
            <a:blip r:embed="rId2"/>
            <a:srcRect/>
            <a:tile tx="0" ty="0" sx="17000" sy="17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428915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セクション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76845" y="1895450"/>
            <a:ext cx="11521435" cy="2387600"/>
          </a:xfrm>
        </p:spPr>
        <p:txBody>
          <a:bodyPr anchor="b">
            <a:normAutofit/>
          </a:bodyPr>
          <a:lstStyle>
            <a:lvl1pPr algn="l">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376845" y="4452422"/>
            <a:ext cx="11521435" cy="1655762"/>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cxnSp>
        <p:nvCxnSpPr>
          <p:cNvPr id="13" name="直線コネクタ 12">
            <a:extLst>
              <a:ext uri="{FF2B5EF4-FFF2-40B4-BE49-F238E27FC236}">
                <a16:creationId xmlns:a16="http://schemas.microsoft.com/office/drawing/2014/main" id="{ECDF3575-C0BF-4906-B79B-0EFD3BB384A9}"/>
              </a:ext>
            </a:extLst>
          </p:cNvPr>
          <p:cNvCxnSpPr>
            <a:cxnSpLocks/>
          </p:cNvCxnSpPr>
          <p:nvPr/>
        </p:nvCxnSpPr>
        <p:spPr>
          <a:xfrm>
            <a:off x="376845" y="4305163"/>
            <a:ext cx="115214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EB57457B-E848-465F-8BE6-5F462610A6F8}"/>
              </a:ext>
            </a:extLst>
          </p:cNvPr>
          <p:cNvSpPr/>
          <p:nvPr userDrawn="1"/>
        </p:nvSpPr>
        <p:spPr>
          <a:xfrm rot="16200000">
            <a:off x="6051318" y="-5757596"/>
            <a:ext cx="89369"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4" name="正方形/長方形 13">
            <a:extLst>
              <a:ext uri="{FF2B5EF4-FFF2-40B4-BE49-F238E27FC236}">
                <a16:creationId xmlns:a16="http://schemas.microsoft.com/office/drawing/2014/main" id="{EF027198-9D51-4525-8737-7B81F53C3641}"/>
              </a:ext>
            </a:extLst>
          </p:cNvPr>
          <p:cNvSpPr/>
          <p:nvPr userDrawn="1"/>
        </p:nvSpPr>
        <p:spPr>
          <a:xfrm rot="16200000">
            <a:off x="5967415" y="934288"/>
            <a:ext cx="257175"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n-ea"/>
              <a:ea typeface="+mn-ea"/>
            </a:endParaRPr>
          </a:p>
        </p:txBody>
      </p:sp>
      <p:sp>
        <p:nvSpPr>
          <p:cNvPr id="15" name="Slide Number Placeholder 5">
            <a:extLst>
              <a:ext uri="{FF2B5EF4-FFF2-40B4-BE49-F238E27FC236}">
                <a16:creationId xmlns:a16="http://schemas.microsoft.com/office/drawing/2014/main" id="{730F3622-CDC8-4C03-A861-0EEA99ACF43F}"/>
              </a:ext>
            </a:extLst>
          </p:cNvPr>
          <p:cNvSpPr>
            <a:spLocks noGrp="1"/>
          </p:cNvSpPr>
          <p:nvPr>
            <p:ph type="sldNum" sz="quarter" idx="4"/>
          </p:nvPr>
        </p:nvSpPr>
        <p:spPr>
          <a:xfrm>
            <a:off x="9637219" y="6551854"/>
            <a:ext cx="2261060" cy="306153"/>
          </a:xfrm>
          <a:prstGeom prst="rect">
            <a:avLst/>
          </a:prstGeom>
        </p:spPr>
        <p:txBody>
          <a:bodyPr vert="horz" lIns="91440" tIns="45720" rIns="91440" bIns="0" rtlCol="0" anchor="ctr"/>
          <a:lstStyle>
            <a:lvl1pPr algn="r">
              <a:defRPr sz="800">
                <a:solidFill>
                  <a:schemeClr val="bg1"/>
                </a:solidFill>
              </a:defRPr>
            </a:lvl1pPr>
          </a:lstStyle>
          <a:p>
            <a:fld id="{DB594E97-6F66-445F-98B1-4835D8928B38}" type="slidenum">
              <a:rPr kumimoji="1" lang="ja-JP" altLang="en-US" smtClean="0"/>
              <a:t>‹#›</a:t>
            </a:fld>
            <a:endParaRPr kumimoji="1" lang="ja-JP" altLang="en-US" dirty="0"/>
          </a:p>
        </p:txBody>
      </p:sp>
      <p:sp>
        <p:nvSpPr>
          <p:cNvPr id="16" name="Footer Placeholder 4">
            <a:extLst>
              <a:ext uri="{FF2B5EF4-FFF2-40B4-BE49-F238E27FC236}">
                <a16:creationId xmlns:a16="http://schemas.microsoft.com/office/drawing/2014/main" id="{807D9D41-F714-4712-A619-C3B869F47934}"/>
              </a:ext>
            </a:extLst>
          </p:cNvPr>
          <p:cNvSpPr>
            <a:spLocks noGrp="1"/>
          </p:cNvSpPr>
          <p:nvPr>
            <p:ph type="ftr" sz="quarter" idx="3"/>
          </p:nvPr>
        </p:nvSpPr>
        <p:spPr>
          <a:xfrm>
            <a:off x="1839889" y="6557377"/>
            <a:ext cx="8091055" cy="365125"/>
          </a:xfrm>
          <a:prstGeom prst="rect">
            <a:avLst/>
          </a:prstGeom>
        </p:spPr>
        <p:txBody>
          <a:bodyPr vert="horz" lIns="91440" tIns="45720" rIns="91440" bIns="0" rtlCol="0" anchor="ctr"/>
          <a:lstStyle>
            <a:lvl1pPr algn="ctr">
              <a:defRPr sz="800">
                <a:solidFill>
                  <a:schemeClr val="bg1"/>
                </a:solidFill>
                <a:latin typeface="+mn-ea"/>
                <a:ea typeface="+mn-ea"/>
              </a:defRPr>
            </a:lvl1pPr>
          </a:lstStyle>
          <a:p>
            <a:endParaRPr kumimoji="1" lang="ja-JP" altLang="en-US" dirty="0"/>
          </a:p>
        </p:txBody>
      </p:sp>
      <p:sp>
        <p:nvSpPr>
          <p:cNvPr id="17" name="Date Placeholder 3">
            <a:extLst>
              <a:ext uri="{FF2B5EF4-FFF2-40B4-BE49-F238E27FC236}">
                <a16:creationId xmlns:a16="http://schemas.microsoft.com/office/drawing/2014/main" id="{68501B5B-11BA-4BD6-877F-8A870EC7FE15}"/>
              </a:ext>
            </a:extLst>
          </p:cNvPr>
          <p:cNvSpPr>
            <a:spLocks noGrp="1"/>
          </p:cNvSpPr>
          <p:nvPr>
            <p:ph type="dt" sz="half" idx="2"/>
          </p:nvPr>
        </p:nvSpPr>
        <p:spPr>
          <a:xfrm>
            <a:off x="293720" y="6554005"/>
            <a:ext cx="1763925" cy="365125"/>
          </a:xfrm>
          <a:prstGeom prst="rect">
            <a:avLst/>
          </a:prstGeom>
        </p:spPr>
        <p:txBody>
          <a:bodyPr vert="horz" lIns="91440" tIns="45720" rIns="91440" bIns="0" rtlCol="0" anchor="ctr"/>
          <a:lstStyle>
            <a:lvl1pPr algn="l">
              <a:defRPr sz="800">
                <a:solidFill>
                  <a:schemeClr val="bg1"/>
                </a:solidFill>
                <a:latin typeface="+mn-ea"/>
                <a:ea typeface="+mn-ea"/>
              </a:defRPr>
            </a:lvl1pPr>
          </a:lstStyle>
          <a:p>
            <a:fld id="{0B00FEEB-D3B7-4377-914C-F7F5EC5A9998}" type="datetime1">
              <a:rPr kumimoji="1" lang="ja-JP" altLang="en-US" smtClean="0"/>
              <a:t>2022/5/16</a:t>
            </a:fld>
            <a:endParaRPr kumimoji="1" lang="ja-JP" altLang="en-US" dirty="0"/>
          </a:p>
        </p:txBody>
      </p:sp>
      <p:sp>
        <p:nvSpPr>
          <p:cNvPr id="18" name="正方形/長方形 17">
            <a:extLst>
              <a:ext uri="{FF2B5EF4-FFF2-40B4-BE49-F238E27FC236}">
                <a16:creationId xmlns:a16="http://schemas.microsoft.com/office/drawing/2014/main" id="{B8A6E81B-011D-4231-8F38-CA13EBE737AA}"/>
              </a:ext>
            </a:extLst>
          </p:cNvPr>
          <p:cNvSpPr/>
          <p:nvPr userDrawn="1"/>
        </p:nvSpPr>
        <p:spPr>
          <a:xfrm>
            <a:off x="9965079" y="89370"/>
            <a:ext cx="1933200" cy="428400"/>
          </a:xfrm>
          <a:prstGeom prst="rect">
            <a:avLst/>
          </a:prstGeom>
          <a:blipFill dpi="0" rotWithShape="1">
            <a:blip r:embed="rId2"/>
            <a:srcRect/>
            <a:tile tx="0" ty="0" sx="16000" sy="16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9" name="正方形/長方形 18">
            <a:extLst>
              <a:ext uri="{FF2B5EF4-FFF2-40B4-BE49-F238E27FC236}">
                <a16:creationId xmlns:a16="http://schemas.microsoft.com/office/drawing/2014/main" id="{94BE801D-9597-4EDF-AE5B-7AAFB8B306E1}"/>
              </a:ext>
            </a:extLst>
          </p:cNvPr>
          <p:cNvSpPr/>
          <p:nvPr userDrawn="1"/>
        </p:nvSpPr>
        <p:spPr>
          <a:xfrm>
            <a:off x="9854979" y="6318759"/>
            <a:ext cx="2043301" cy="255600"/>
          </a:xfrm>
          <a:prstGeom prst="rect">
            <a:avLst/>
          </a:prstGeom>
          <a:blipFill dpi="0" rotWithShape="1">
            <a:blip r:embed="rId3"/>
            <a:srcRect/>
            <a:tile tx="0" ty="0" sx="17000" sy="17000" flip="none" algn="b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074996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258A5A-6A61-4D38-846D-CA92E97AC1D9}" type="datetime1">
              <a:rPr kumimoji="1" lang="ja-JP" altLang="en-US" smtClean="0"/>
              <a:t>2022/5/16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594E97-6F66-445F-98B1-4835D8928B38}" type="slidenum">
              <a:rPr kumimoji="1" lang="ja-JP" altLang="en-US" smtClean="0"/>
              <a:t>‹#›</a:t>
            </a:fld>
            <a:endParaRPr kumimoji="1" lang="ja-JP" altLang="en-US"/>
          </a:p>
        </p:txBody>
      </p:sp>
    </p:spTree>
    <p:extLst>
      <p:ext uri="{BB962C8B-B14F-4D97-AF65-F5344CB8AC3E}">
        <p14:creationId xmlns:p14="http://schemas.microsoft.com/office/powerpoint/2010/main" val="3615709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D0EF61-0477-43E4-8C69-D69F0AADCC46}" type="datetime1">
              <a:rPr kumimoji="1" lang="ja-JP" altLang="en-US" smtClean="0"/>
              <a:t>2022/5/16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594E97-6F66-445F-98B1-4835D8928B38}" type="slidenum">
              <a:rPr kumimoji="1" lang="ja-JP" altLang="en-US" smtClean="0"/>
              <a:t>‹#›</a:t>
            </a:fld>
            <a:endParaRPr kumimoji="1" lang="ja-JP" altLang="en-US"/>
          </a:p>
        </p:txBody>
      </p:sp>
    </p:spTree>
    <p:extLst>
      <p:ext uri="{BB962C8B-B14F-4D97-AF65-F5344CB8AC3E}">
        <p14:creationId xmlns:p14="http://schemas.microsoft.com/office/powerpoint/2010/main" val="1231751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8DA9244-27A5-49FB-98D3-53878FF54843}" type="datetime1">
              <a:rPr kumimoji="1" lang="ja-JP" altLang="en-US" smtClean="0"/>
              <a:t>2022/5/16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594E97-6F66-445F-98B1-4835D8928B38}" type="slidenum">
              <a:rPr kumimoji="1" lang="ja-JP" altLang="en-US" smtClean="0"/>
              <a:t>‹#›</a:t>
            </a:fld>
            <a:endParaRPr kumimoji="1" lang="ja-JP" altLang="en-US" dirty="0"/>
          </a:p>
        </p:txBody>
      </p:sp>
    </p:spTree>
    <p:extLst>
      <p:ext uri="{BB962C8B-B14F-4D97-AF65-F5344CB8AC3E}">
        <p14:creationId xmlns:p14="http://schemas.microsoft.com/office/powerpoint/2010/main" val="2717081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59E7254-DBB7-4D38-9575-D79662C91816}"/>
              </a:ext>
            </a:extLst>
          </p:cNvPr>
          <p:cNvSpPr/>
          <p:nvPr userDrawn="1"/>
        </p:nvSpPr>
        <p:spPr>
          <a:xfrm rot="16200000">
            <a:off x="6051318" y="-5757596"/>
            <a:ext cx="89369"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6" name="正方形/長方形 5">
            <a:extLst>
              <a:ext uri="{FF2B5EF4-FFF2-40B4-BE49-F238E27FC236}">
                <a16:creationId xmlns:a16="http://schemas.microsoft.com/office/drawing/2014/main" id="{30834C80-2C48-4C5B-AA4B-CB109B3D3A57}"/>
              </a:ext>
            </a:extLst>
          </p:cNvPr>
          <p:cNvSpPr/>
          <p:nvPr userDrawn="1"/>
        </p:nvSpPr>
        <p:spPr>
          <a:xfrm rot="16200000">
            <a:off x="5967415" y="934288"/>
            <a:ext cx="257175"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n-ea"/>
              <a:ea typeface="+mn-ea"/>
            </a:endParaRPr>
          </a:p>
        </p:txBody>
      </p:sp>
      <p:sp>
        <p:nvSpPr>
          <p:cNvPr id="2" name="Date Placeholder 1"/>
          <p:cNvSpPr>
            <a:spLocks noGrp="1"/>
          </p:cNvSpPr>
          <p:nvPr>
            <p:ph type="dt" sz="half" idx="10"/>
          </p:nvPr>
        </p:nvSpPr>
        <p:spPr/>
        <p:txBody>
          <a:bodyPr/>
          <a:lstStyle/>
          <a:p>
            <a:fld id="{E8850F93-5EF2-4701-B971-ADBEE29F7235}" type="datetime1">
              <a:rPr kumimoji="1" lang="ja-JP" altLang="en-US" smtClean="0"/>
              <a:t>2022/5/16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B594E97-6F66-445F-98B1-4835D8928B38}" type="slidenum">
              <a:rPr kumimoji="1" lang="ja-JP" altLang="en-US" smtClean="0"/>
              <a:t>‹#›</a:t>
            </a:fld>
            <a:endParaRPr kumimoji="1" lang="ja-JP" altLang="en-US"/>
          </a:p>
        </p:txBody>
      </p:sp>
      <p:sp>
        <p:nvSpPr>
          <p:cNvPr id="10" name="正方形/長方形 9">
            <a:extLst>
              <a:ext uri="{FF2B5EF4-FFF2-40B4-BE49-F238E27FC236}">
                <a16:creationId xmlns:a16="http://schemas.microsoft.com/office/drawing/2014/main" id="{577A2175-7052-4209-96BA-03FC693857F4}"/>
              </a:ext>
            </a:extLst>
          </p:cNvPr>
          <p:cNvSpPr/>
          <p:nvPr userDrawn="1"/>
        </p:nvSpPr>
        <p:spPr>
          <a:xfrm>
            <a:off x="9965079" y="89370"/>
            <a:ext cx="1933200" cy="428400"/>
          </a:xfrm>
          <a:prstGeom prst="rect">
            <a:avLst/>
          </a:prstGeom>
          <a:blipFill dpi="0" rotWithShape="1">
            <a:blip r:embed="rId2"/>
            <a:srcRect/>
            <a:tile tx="0" ty="0" sx="16000" sy="16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正方形/長方形 11">
            <a:extLst>
              <a:ext uri="{FF2B5EF4-FFF2-40B4-BE49-F238E27FC236}">
                <a16:creationId xmlns:a16="http://schemas.microsoft.com/office/drawing/2014/main" id="{6F475C9A-D603-4A6B-BB2C-390E9C0B82B2}"/>
              </a:ext>
            </a:extLst>
          </p:cNvPr>
          <p:cNvSpPr/>
          <p:nvPr userDrawn="1"/>
        </p:nvSpPr>
        <p:spPr>
          <a:xfrm>
            <a:off x="9854979" y="6318759"/>
            <a:ext cx="2043301" cy="255600"/>
          </a:xfrm>
          <a:prstGeom prst="rect">
            <a:avLst/>
          </a:prstGeom>
          <a:blipFill dpi="0" rotWithShape="1">
            <a:blip r:embed="rId3"/>
            <a:srcRect/>
            <a:tile tx="0" ty="0" sx="17000" sy="17000" flip="none" algn="b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67966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18D272-0368-4FB0-A000-569EA15C9CF9}" type="datetime1">
              <a:rPr kumimoji="1" lang="ja-JP" altLang="en-US" smtClean="0"/>
              <a:t>2022/5/16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594E97-6F66-445F-98B1-4835D8928B38}" type="slidenum">
              <a:rPr kumimoji="1" lang="ja-JP" altLang="en-US" smtClean="0"/>
              <a:t>‹#›</a:t>
            </a:fld>
            <a:endParaRPr kumimoji="1" lang="ja-JP" altLang="en-US"/>
          </a:p>
        </p:txBody>
      </p:sp>
    </p:spTree>
    <p:extLst>
      <p:ext uri="{BB962C8B-B14F-4D97-AF65-F5344CB8AC3E}">
        <p14:creationId xmlns:p14="http://schemas.microsoft.com/office/powerpoint/2010/main" val="126620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E39541-5E8C-41A1-A791-E55FBACF4093}" type="datetime1">
              <a:rPr kumimoji="1" lang="ja-JP" altLang="en-US" smtClean="0"/>
              <a:t>2022/5/16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594E97-6F66-445F-98B1-4835D8928B38}" type="slidenum">
              <a:rPr kumimoji="1" lang="ja-JP" altLang="en-US" smtClean="0"/>
              <a:t>‹#›</a:t>
            </a:fld>
            <a:endParaRPr kumimoji="1" lang="ja-JP" altLang="en-US"/>
          </a:p>
        </p:txBody>
      </p:sp>
    </p:spTree>
    <p:extLst>
      <p:ext uri="{BB962C8B-B14F-4D97-AF65-F5344CB8AC3E}">
        <p14:creationId xmlns:p14="http://schemas.microsoft.com/office/powerpoint/2010/main" val="278917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4CB508A-1D53-4CE9-8BC7-260803857A16}" type="datetime1">
              <a:rPr kumimoji="1" lang="ja-JP" altLang="en-US" smtClean="0"/>
              <a:t>2022/5/16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594E97-6F66-445F-98B1-4835D8928B38}" type="slidenum">
              <a:rPr kumimoji="1" lang="ja-JP" altLang="en-US" smtClean="0"/>
              <a:t>‹#›</a:t>
            </a:fld>
            <a:endParaRPr kumimoji="1" lang="ja-JP" altLang="en-US"/>
          </a:p>
        </p:txBody>
      </p:sp>
    </p:spTree>
    <p:extLst>
      <p:ext uri="{BB962C8B-B14F-4D97-AF65-F5344CB8AC3E}">
        <p14:creationId xmlns:p14="http://schemas.microsoft.com/office/powerpoint/2010/main" val="348496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59E7254-DBB7-4D38-9575-D79662C91816}"/>
              </a:ext>
            </a:extLst>
          </p:cNvPr>
          <p:cNvSpPr/>
          <p:nvPr userDrawn="1"/>
        </p:nvSpPr>
        <p:spPr>
          <a:xfrm rot="16200000">
            <a:off x="6051318" y="-5757596"/>
            <a:ext cx="89369"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6" name="正方形/長方形 5">
            <a:extLst>
              <a:ext uri="{FF2B5EF4-FFF2-40B4-BE49-F238E27FC236}">
                <a16:creationId xmlns:a16="http://schemas.microsoft.com/office/drawing/2014/main" id="{30834C80-2C48-4C5B-AA4B-CB109B3D3A57}"/>
              </a:ext>
            </a:extLst>
          </p:cNvPr>
          <p:cNvSpPr/>
          <p:nvPr userDrawn="1"/>
        </p:nvSpPr>
        <p:spPr>
          <a:xfrm rot="16200000">
            <a:off x="5967415" y="934288"/>
            <a:ext cx="257175"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n-ea"/>
              <a:ea typeface="+mn-ea"/>
            </a:endParaRPr>
          </a:p>
        </p:txBody>
      </p:sp>
      <p:sp>
        <p:nvSpPr>
          <p:cNvPr id="2" name="Date Placeholder 1"/>
          <p:cNvSpPr>
            <a:spLocks noGrp="1"/>
          </p:cNvSpPr>
          <p:nvPr>
            <p:ph type="dt" sz="half" idx="10"/>
          </p:nvPr>
        </p:nvSpPr>
        <p:spPr/>
        <p:txBody>
          <a:bodyPr/>
          <a:lstStyle/>
          <a:p>
            <a:fld id="{6FCFC1B8-25F9-4A74-A927-B729FFF1ECB5}" type="datetime1">
              <a:rPr kumimoji="1" lang="ja-JP" altLang="en-US" smtClean="0"/>
              <a:t>2022/5/16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B594E97-6F66-445F-98B1-4835D8928B38}"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2FD73B59-201E-4313-89ED-BE661E7D47AC}"/>
              </a:ext>
            </a:extLst>
          </p:cNvPr>
          <p:cNvSpPr/>
          <p:nvPr userDrawn="1"/>
        </p:nvSpPr>
        <p:spPr>
          <a:xfrm>
            <a:off x="9965079" y="89370"/>
            <a:ext cx="1933200" cy="428400"/>
          </a:xfrm>
          <a:prstGeom prst="rect">
            <a:avLst/>
          </a:prstGeom>
          <a:blipFill dpi="0" rotWithShape="1">
            <a:blip r:embed="rId2"/>
            <a:srcRect/>
            <a:tile tx="0" ty="0" sx="17000" sy="17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90177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76845" y="1895450"/>
            <a:ext cx="11521435"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376845" y="4452422"/>
            <a:ext cx="11521435"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cxnSp>
        <p:nvCxnSpPr>
          <p:cNvPr id="13" name="直線コネクタ 12">
            <a:extLst>
              <a:ext uri="{FF2B5EF4-FFF2-40B4-BE49-F238E27FC236}">
                <a16:creationId xmlns:a16="http://schemas.microsoft.com/office/drawing/2014/main" id="{ECDF3575-C0BF-4906-B79B-0EFD3BB384A9}"/>
              </a:ext>
            </a:extLst>
          </p:cNvPr>
          <p:cNvCxnSpPr>
            <a:cxnSpLocks/>
          </p:cNvCxnSpPr>
          <p:nvPr/>
        </p:nvCxnSpPr>
        <p:spPr>
          <a:xfrm>
            <a:off x="376845" y="4305163"/>
            <a:ext cx="115214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EB57457B-E848-465F-8BE6-5F462610A6F8}"/>
              </a:ext>
            </a:extLst>
          </p:cNvPr>
          <p:cNvSpPr/>
          <p:nvPr userDrawn="1"/>
        </p:nvSpPr>
        <p:spPr>
          <a:xfrm rot="16200000">
            <a:off x="6051318" y="-5757596"/>
            <a:ext cx="89369"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4" name="正方形/長方形 13">
            <a:extLst>
              <a:ext uri="{FF2B5EF4-FFF2-40B4-BE49-F238E27FC236}">
                <a16:creationId xmlns:a16="http://schemas.microsoft.com/office/drawing/2014/main" id="{EF027198-9D51-4525-8737-7B81F53C3641}"/>
              </a:ext>
            </a:extLst>
          </p:cNvPr>
          <p:cNvSpPr/>
          <p:nvPr userDrawn="1"/>
        </p:nvSpPr>
        <p:spPr>
          <a:xfrm rot="16200000">
            <a:off x="5967415" y="934288"/>
            <a:ext cx="257175"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n-ea"/>
              <a:ea typeface="+mn-ea"/>
            </a:endParaRPr>
          </a:p>
        </p:txBody>
      </p:sp>
      <p:sp>
        <p:nvSpPr>
          <p:cNvPr id="15" name="Slide Number Placeholder 5">
            <a:extLst>
              <a:ext uri="{FF2B5EF4-FFF2-40B4-BE49-F238E27FC236}">
                <a16:creationId xmlns:a16="http://schemas.microsoft.com/office/drawing/2014/main" id="{730F3622-CDC8-4C03-A861-0EEA99ACF43F}"/>
              </a:ext>
            </a:extLst>
          </p:cNvPr>
          <p:cNvSpPr>
            <a:spLocks noGrp="1"/>
          </p:cNvSpPr>
          <p:nvPr>
            <p:ph type="sldNum" sz="quarter" idx="4"/>
          </p:nvPr>
        </p:nvSpPr>
        <p:spPr>
          <a:xfrm>
            <a:off x="9637219" y="6551854"/>
            <a:ext cx="2261060" cy="306153"/>
          </a:xfrm>
          <a:prstGeom prst="rect">
            <a:avLst/>
          </a:prstGeom>
        </p:spPr>
        <p:txBody>
          <a:bodyPr vert="horz" lIns="91440" tIns="45720" rIns="91440" bIns="0" rtlCol="0" anchor="ctr"/>
          <a:lstStyle>
            <a:lvl1pPr algn="r">
              <a:defRPr sz="800">
                <a:solidFill>
                  <a:schemeClr val="bg1"/>
                </a:solidFill>
              </a:defRPr>
            </a:lvl1pPr>
          </a:lstStyle>
          <a:p>
            <a:fld id="{DB594E97-6F66-445F-98B1-4835D8928B38}" type="slidenum">
              <a:rPr kumimoji="1" lang="ja-JP" altLang="en-US" smtClean="0"/>
              <a:t>‹#›</a:t>
            </a:fld>
            <a:endParaRPr kumimoji="1" lang="ja-JP" altLang="en-US" dirty="0"/>
          </a:p>
        </p:txBody>
      </p:sp>
      <p:sp>
        <p:nvSpPr>
          <p:cNvPr id="16" name="Footer Placeholder 4">
            <a:extLst>
              <a:ext uri="{FF2B5EF4-FFF2-40B4-BE49-F238E27FC236}">
                <a16:creationId xmlns:a16="http://schemas.microsoft.com/office/drawing/2014/main" id="{807D9D41-F714-4712-A619-C3B869F47934}"/>
              </a:ext>
            </a:extLst>
          </p:cNvPr>
          <p:cNvSpPr>
            <a:spLocks noGrp="1"/>
          </p:cNvSpPr>
          <p:nvPr>
            <p:ph type="ftr" sz="quarter" idx="3"/>
          </p:nvPr>
        </p:nvSpPr>
        <p:spPr>
          <a:xfrm>
            <a:off x="1839889" y="6557377"/>
            <a:ext cx="8091055" cy="365125"/>
          </a:xfrm>
          <a:prstGeom prst="rect">
            <a:avLst/>
          </a:prstGeom>
        </p:spPr>
        <p:txBody>
          <a:bodyPr vert="horz" lIns="91440" tIns="45720" rIns="91440" bIns="0" rtlCol="0" anchor="ctr"/>
          <a:lstStyle>
            <a:lvl1pPr algn="ctr">
              <a:defRPr sz="800">
                <a:solidFill>
                  <a:schemeClr val="bg1"/>
                </a:solidFill>
                <a:latin typeface="+mn-ea"/>
                <a:ea typeface="+mn-ea"/>
              </a:defRPr>
            </a:lvl1pPr>
          </a:lstStyle>
          <a:p>
            <a:endParaRPr kumimoji="1" lang="ja-JP" altLang="en-US" dirty="0"/>
          </a:p>
        </p:txBody>
      </p:sp>
      <p:sp>
        <p:nvSpPr>
          <p:cNvPr id="17" name="Date Placeholder 3">
            <a:extLst>
              <a:ext uri="{FF2B5EF4-FFF2-40B4-BE49-F238E27FC236}">
                <a16:creationId xmlns:a16="http://schemas.microsoft.com/office/drawing/2014/main" id="{68501B5B-11BA-4BD6-877F-8A870EC7FE15}"/>
              </a:ext>
            </a:extLst>
          </p:cNvPr>
          <p:cNvSpPr>
            <a:spLocks noGrp="1"/>
          </p:cNvSpPr>
          <p:nvPr>
            <p:ph type="dt" sz="half" idx="2"/>
          </p:nvPr>
        </p:nvSpPr>
        <p:spPr>
          <a:xfrm>
            <a:off x="293720" y="6554005"/>
            <a:ext cx="1763925" cy="365125"/>
          </a:xfrm>
          <a:prstGeom prst="rect">
            <a:avLst/>
          </a:prstGeom>
        </p:spPr>
        <p:txBody>
          <a:bodyPr vert="horz" lIns="91440" tIns="45720" rIns="91440" bIns="0" rtlCol="0" anchor="ctr"/>
          <a:lstStyle>
            <a:lvl1pPr algn="l">
              <a:defRPr sz="800">
                <a:solidFill>
                  <a:schemeClr val="bg1"/>
                </a:solidFill>
                <a:latin typeface="+mn-ea"/>
                <a:ea typeface="+mn-ea"/>
              </a:defRPr>
            </a:lvl1pPr>
          </a:lstStyle>
          <a:p>
            <a:fld id="{B1856CED-C4C3-4B5C-98DC-1F152937FFA5}" type="datetime1">
              <a:rPr kumimoji="1" lang="ja-JP" altLang="en-US" smtClean="0"/>
              <a:t>2022/5/16</a:t>
            </a:fld>
            <a:endParaRPr kumimoji="1" lang="ja-JP" altLang="en-US" dirty="0"/>
          </a:p>
        </p:txBody>
      </p:sp>
    </p:spTree>
    <p:extLst>
      <p:ext uri="{BB962C8B-B14F-4D97-AF65-F5344CB8AC3E}">
        <p14:creationId xmlns:p14="http://schemas.microsoft.com/office/powerpoint/2010/main" val="214763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セクション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76845" y="1895450"/>
            <a:ext cx="11521435" cy="2387600"/>
          </a:xfrm>
        </p:spPr>
        <p:txBody>
          <a:bodyPr anchor="b">
            <a:normAutofit/>
          </a:bodyPr>
          <a:lstStyle>
            <a:lvl1pPr algn="l">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376845" y="4452422"/>
            <a:ext cx="11521435" cy="1655762"/>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cxnSp>
        <p:nvCxnSpPr>
          <p:cNvPr id="13" name="直線コネクタ 12">
            <a:extLst>
              <a:ext uri="{FF2B5EF4-FFF2-40B4-BE49-F238E27FC236}">
                <a16:creationId xmlns:a16="http://schemas.microsoft.com/office/drawing/2014/main" id="{ECDF3575-C0BF-4906-B79B-0EFD3BB384A9}"/>
              </a:ext>
            </a:extLst>
          </p:cNvPr>
          <p:cNvCxnSpPr>
            <a:cxnSpLocks/>
          </p:cNvCxnSpPr>
          <p:nvPr/>
        </p:nvCxnSpPr>
        <p:spPr>
          <a:xfrm>
            <a:off x="376845" y="4305163"/>
            <a:ext cx="115214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EB57457B-E848-465F-8BE6-5F462610A6F8}"/>
              </a:ext>
            </a:extLst>
          </p:cNvPr>
          <p:cNvSpPr/>
          <p:nvPr userDrawn="1"/>
        </p:nvSpPr>
        <p:spPr>
          <a:xfrm rot="16200000">
            <a:off x="6051318" y="-5757596"/>
            <a:ext cx="89369"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4" name="正方形/長方形 13">
            <a:extLst>
              <a:ext uri="{FF2B5EF4-FFF2-40B4-BE49-F238E27FC236}">
                <a16:creationId xmlns:a16="http://schemas.microsoft.com/office/drawing/2014/main" id="{EF027198-9D51-4525-8737-7B81F53C3641}"/>
              </a:ext>
            </a:extLst>
          </p:cNvPr>
          <p:cNvSpPr/>
          <p:nvPr userDrawn="1"/>
        </p:nvSpPr>
        <p:spPr>
          <a:xfrm rot="16200000">
            <a:off x="5967415" y="934288"/>
            <a:ext cx="257175"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n-ea"/>
              <a:ea typeface="+mn-ea"/>
            </a:endParaRPr>
          </a:p>
        </p:txBody>
      </p:sp>
      <p:sp>
        <p:nvSpPr>
          <p:cNvPr id="15" name="Slide Number Placeholder 5">
            <a:extLst>
              <a:ext uri="{FF2B5EF4-FFF2-40B4-BE49-F238E27FC236}">
                <a16:creationId xmlns:a16="http://schemas.microsoft.com/office/drawing/2014/main" id="{730F3622-CDC8-4C03-A861-0EEA99ACF43F}"/>
              </a:ext>
            </a:extLst>
          </p:cNvPr>
          <p:cNvSpPr>
            <a:spLocks noGrp="1"/>
          </p:cNvSpPr>
          <p:nvPr>
            <p:ph type="sldNum" sz="quarter" idx="4"/>
          </p:nvPr>
        </p:nvSpPr>
        <p:spPr>
          <a:xfrm>
            <a:off x="9637219" y="6551854"/>
            <a:ext cx="2261060" cy="306153"/>
          </a:xfrm>
          <a:prstGeom prst="rect">
            <a:avLst/>
          </a:prstGeom>
        </p:spPr>
        <p:txBody>
          <a:bodyPr vert="horz" lIns="91440" tIns="45720" rIns="91440" bIns="0" rtlCol="0" anchor="ctr"/>
          <a:lstStyle>
            <a:lvl1pPr algn="r">
              <a:defRPr sz="800">
                <a:solidFill>
                  <a:schemeClr val="bg1"/>
                </a:solidFill>
              </a:defRPr>
            </a:lvl1pPr>
          </a:lstStyle>
          <a:p>
            <a:fld id="{DB594E97-6F66-445F-98B1-4835D8928B38}" type="slidenum">
              <a:rPr kumimoji="1" lang="ja-JP" altLang="en-US" smtClean="0"/>
              <a:t>‹#›</a:t>
            </a:fld>
            <a:endParaRPr kumimoji="1" lang="ja-JP" altLang="en-US" dirty="0"/>
          </a:p>
        </p:txBody>
      </p:sp>
      <p:sp>
        <p:nvSpPr>
          <p:cNvPr id="16" name="Footer Placeholder 4">
            <a:extLst>
              <a:ext uri="{FF2B5EF4-FFF2-40B4-BE49-F238E27FC236}">
                <a16:creationId xmlns:a16="http://schemas.microsoft.com/office/drawing/2014/main" id="{807D9D41-F714-4712-A619-C3B869F47934}"/>
              </a:ext>
            </a:extLst>
          </p:cNvPr>
          <p:cNvSpPr>
            <a:spLocks noGrp="1"/>
          </p:cNvSpPr>
          <p:nvPr>
            <p:ph type="ftr" sz="quarter" idx="3"/>
          </p:nvPr>
        </p:nvSpPr>
        <p:spPr>
          <a:xfrm>
            <a:off x="1839889" y="6557377"/>
            <a:ext cx="8091055" cy="365125"/>
          </a:xfrm>
          <a:prstGeom prst="rect">
            <a:avLst/>
          </a:prstGeom>
        </p:spPr>
        <p:txBody>
          <a:bodyPr vert="horz" lIns="91440" tIns="45720" rIns="91440" bIns="0" rtlCol="0" anchor="ctr"/>
          <a:lstStyle>
            <a:lvl1pPr algn="ctr">
              <a:defRPr sz="800">
                <a:solidFill>
                  <a:schemeClr val="bg1"/>
                </a:solidFill>
                <a:latin typeface="+mn-ea"/>
                <a:ea typeface="+mn-ea"/>
              </a:defRPr>
            </a:lvl1pPr>
          </a:lstStyle>
          <a:p>
            <a:endParaRPr kumimoji="1" lang="ja-JP" altLang="en-US" dirty="0"/>
          </a:p>
        </p:txBody>
      </p:sp>
      <p:sp>
        <p:nvSpPr>
          <p:cNvPr id="17" name="Date Placeholder 3">
            <a:extLst>
              <a:ext uri="{FF2B5EF4-FFF2-40B4-BE49-F238E27FC236}">
                <a16:creationId xmlns:a16="http://schemas.microsoft.com/office/drawing/2014/main" id="{68501B5B-11BA-4BD6-877F-8A870EC7FE15}"/>
              </a:ext>
            </a:extLst>
          </p:cNvPr>
          <p:cNvSpPr>
            <a:spLocks noGrp="1"/>
          </p:cNvSpPr>
          <p:nvPr>
            <p:ph type="dt" sz="half" idx="2"/>
          </p:nvPr>
        </p:nvSpPr>
        <p:spPr>
          <a:xfrm>
            <a:off x="293720" y="6554005"/>
            <a:ext cx="1763925" cy="365125"/>
          </a:xfrm>
          <a:prstGeom prst="rect">
            <a:avLst/>
          </a:prstGeom>
        </p:spPr>
        <p:txBody>
          <a:bodyPr vert="horz" lIns="91440" tIns="45720" rIns="91440" bIns="0" rtlCol="0" anchor="ctr"/>
          <a:lstStyle>
            <a:lvl1pPr algn="l">
              <a:defRPr sz="800">
                <a:solidFill>
                  <a:schemeClr val="bg1"/>
                </a:solidFill>
                <a:latin typeface="+mn-ea"/>
                <a:ea typeface="+mn-ea"/>
              </a:defRPr>
            </a:lvl1pPr>
          </a:lstStyle>
          <a:p>
            <a:fld id="{F58E1674-BCB4-48D3-A430-17B7BC7EE4D5}" type="datetime1">
              <a:rPr kumimoji="1" lang="ja-JP" altLang="en-US" smtClean="0"/>
              <a:t>2022/5/16</a:t>
            </a:fld>
            <a:endParaRPr kumimoji="1" lang="ja-JP" altLang="en-US" dirty="0"/>
          </a:p>
        </p:txBody>
      </p:sp>
    </p:spTree>
    <p:extLst>
      <p:ext uri="{BB962C8B-B14F-4D97-AF65-F5344CB8AC3E}">
        <p14:creationId xmlns:p14="http://schemas.microsoft.com/office/powerpoint/2010/main" val="324390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2D29E2-E382-4190-A6C0-CB4ED745582D}" type="datetime1">
              <a:rPr kumimoji="1" lang="ja-JP" altLang="en-US" smtClean="0"/>
              <a:t>2022/5/16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594E97-6F66-445F-98B1-4835D8928B38}" type="slidenum">
              <a:rPr kumimoji="1" lang="ja-JP" altLang="en-US" smtClean="0"/>
              <a:t>‹#›</a:t>
            </a:fld>
            <a:endParaRPr kumimoji="1" lang="ja-JP" altLang="en-US"/>
          </a:p>
        </p:txBody>
      </p:sp>
    </p:spTree>
    <p:extLst>
      <p:ext uri="{BB962C8B-B14F-4D97-AF65-F5344CB8AC3E}">
        <p14:creationId xmlns:p14="http://schemas.microsoft.com/office/powerpoint/2010/main" val="1701024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3717" y="82269"/>
            <a:ext cx="11604560" cy="1062079"/>
          </a:xfrm>
          <a:prstGeom prst="rect">
            <a:avLst/>
          </a:prstGeom>
          <a:noFill/>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675996"/>
            <a:ext cx="105156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正方形/長方形 6">
            <a:extLst>
              <a:ext uri="{FF2B5EF4-FFF2-40B4-BE49-F238E27FC236}">
                <a16:creationId xmlns:a16="http://schemas.microsoft.com/office/drawing/2014/main" id="{83C2DA56-1C43-4DA1-8728-E42CD87A8A8A}"/>
              </a:ext>
            </a:extLst>
          </p:cNvPr>
          <p:cNvSpPr/>
          <p:nvPr/>
        </p:nvSpPr>
        <p:spPr>
          <a:xfrm rot="16200000">
            <a:off x="6051318" y="-5757596"/>
            <a:ext cx="89369"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cxnSp>
        <p:nvCxnSpPr>
          <p:cNvPr id="14" name="直線コネクタ 13">
            <a:extLst>
              <a:ext uri="{FF2B5EF4-FFF2-40B4-BE49-F238E27FC236}">
                <a16:creationId xmlns:a16="http://schemas.microsoft.com/office/drawing/2014/main" id="{606E665C-63E5-4F85-8228-E31D172903BC}"/>
              </a:ext>
            </a:extLst>
          </p:cNvPr>
          <p:cNvCxnSpPr>
            <a:cxnSpLocks/>
          </p:cNvCxnSpPr>
          <p:nvPr/>
        </p:nvCxnSpPr>
        <p:spPr>
          <a:xfrm>
            <a:off x="293722" y="1144341"/>
            <a:ext cx="116045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0B546379-C09F-49CC-A192-3B43D03AF8F2}"/>
              </a:ext>
            </a:extLst>
          </p:cNvPr>
          <p:cNvSpPr/>
          <p:nvPr/>
        </p:nvSpPr>
        <p:spPr>
          <a:xfrm rot="16200000">
            <a:off x="5967415" y="934288"/>
            <a:ext cx="257175"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n-ea"/>
              <a:ea typeface="+mn-ea"/>
            </a:endParaRPr>
          </a:p>
        </p:txBody>
      </p:sp>
      <p:sp>
        <p:nvSpPr>
          <p:cNvPr id="6" name="Slide Number Placeholder 5"/>
          <p:cNvSpPr>
            <a:spLocks noGrp="1"/>
          </p:cNvSpPr>
          <p:nvPr>
            <p:ph type="sldNum" sz="quarter" idx="4"/>
          </p:nvPr>
        </p:nvSpPr>
        <p:spPr>
          <a:xfrm>
            <a:off x="9637219" y="6551854"/>
            <a:ext cx="2261060" cy="306153"/>
          </a:xfrm>
          <a:prstGeom prst="rect">
            <a:avLst/>
          </a:prstGeom>
        </p:spPr>
        <p:txBody>
          <a:bodyPr vert="horz" lIns="91440" tIns="45720" rIns="91440" bIns="0" rtlCol="0" anchor="ctr"/>
          <a:lstStyle>
            <a:lvl1pPr algn="r">
              <a:defRPr sz="800">
                <a:solidFill>
                  <a:schemeClr val="bg1"/>
                </a:solidFill>
              </a:defRPr>
            </a:lvl1pPr>
          </a:lstStyle>
          <a:p>
            <a:fld id="{DB594E97-6F66-445F-98B1-4835D8928B38}" type="slidenum">
              <a:rPr kumimoji="1" lang="ja-JP" altLang="en-US" smtClean="0"/>
              <a:t>‹#›</a:t>
            </a:fld>
            <a:endParaRPr kumimoji="1" lang="ja-JP" altLang="en-US" dirty="0"/>
          </a:p>
        </p:txBody>
      </p:sp>
      <p:sp>
        <p:nvSpPr>
          <p:cNvPr id="5" name="Footer Placeholder 4"/>
          <p:cNvSpPr>
            <a:spLocks noGrp="1"/>
          </p:cNvSpPr>
          <p:nvPr>
            <p:ph type="ftr" sz="quarter" idx="3"/>
          </p:nvPr>
        </p:nvSpPr>
        <p:spPr>
          <a:xfrm>
            <a:off x="1839889" y="6557377"/>
            <a:ext cx="8091055" cy="365125"/>
          </a:xfrm>
          <a:prstGeom prst="rect">
            <a:avLst/>
          </a:prstGeom>
        </p:spPr>
        <p:txBody>
          <a:bodyPr vert="horz" lIns="91440" tIns="45720" rIns="91440" bIns="0" rtlCol="0" anchor="ctr"/>
          <a:lstStyle>
            <a:lvl1pPr algn="ctr">
              <a:defRPr sz="800">
                <a:solidFill>
                  <a:schemeClr val="bg1"/>
                </a:solidFill>
                <a:latin typeface="+mn-ea"/>
                <a:ea typeface="+mn-ea"/>
              </a:defRPr>
            </a:lvl1pPr>
          </a:lstStyle>
          <a:p>
            <a:endParaRPr kumimoji="1" lang="ja-JP" altLang="en-US" dirty="0"/>
          </a:p>
        </p:txBody>
      </p:sp>
      <p:sp>
        <p:nvSpPr>
          <p:cNvPr id="4" name="Date Placeholder 3"/>
          <p:cNvSpPr>
            <a:spLocks noGrp="1"/>
          </p:cNvSpPr>
          <p:nvPr>
            <p:ph type="dt" sz="half" idx="2"/>
          </p:nvPr>
        </p:nvSpPr>
        <p:spPr>
          <a:xfrm>
            <a:off x="293720" y="6554005"/>
            <a:ext cx="1763925" cy="365125"/>
          </a:xfrm>
          <a:prstGeom prst="rect">
            <a:avLst/>
          </a:prstGeom>
        </p:spPr>
        <p:txBody>
          <a:bodyPr vert="horz" lIns="91440" tIns="45720" rIns="91440" bIns="0" rtlCol="0" anchor="ctr"/>
          <a:lstStyle>
            <a:lvl1pPr algn="l">
              <a:defRPr sz="800">
                <a:solidFill>
                  <a:schemeClr val="bg1"/>
                </a:solidFill>
                <a:latin typeface="+mn-ea"/>
                <a:ea typeface="+mn-ea"/>
              </a:defRPr>
            </a:lvl1pPr>
          </a:lstStyle>
          <a:p>
            <a:fld id="{61B3CB7F-99ED-4B4D-B53A-BE4A968EE1EA}" type="datetime1">
              <a:rPr kumimoji="1" lang="ja-JP" altLang="en-US" smtClean="0"/>
              <a:t>2022/5/16</a:t>
            </a:fld>
            <a:endParaRPr kumimoji="1" lang="ja-JP" altLang="en-US" dirty="0"/>
          </a:p>
        </p:txBody>
      </p:sp>
      <p:sp>
        <p:nvSpPr>
          <p:cNvPr id="8" name="正方形/長方形 7">
            <a:extLst>
              <a:ext uri="{FF2B5EF4-FFF2-40B4-BE49-F238E27FC236}">
                <a16:creationId xmlns:a16="http://schemas.microsoft.com/office/drawing/2014/main" id="{989FEDEF-149E-495E-8C97-689DA1DB8A16}"/>
              </a:ext>
            </a:extLst>
          </p:cNvPr>
          <p:cNvSpPr/>
          <p:nvPr userDrawn="1"/>
        </p:nvSpPr>
        <p:spPr>
          <a:xfrm>
            <a:off x="9965079" y="89370"/>
            <a:ext cx="1933200" cy="428400"/>
          </a:xfrm>
          <a:prstGeom prst="rect">
            <a:avLst/>
          </a:prstGeom>
          <a:blipFill dpi="0" rotWithShape="1">
            <a:blip r:embed="rId8"/>
            <a:srcRect/>
            <a:tile tx="0" ty="0" sx="17000" sy="17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4527857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hf hdr="0" ftr="0" dt="0"/>
  <p:txStyles>
    <p:titleStyle>
      <a:lvl1pPr algn="l" defTabSz="914400" rtl="0" eaLnBrk="1" latinLnBrk="0" hangingPunct="1">
        <a:lnSpc>
          <a:spcPct val="90000"/>
        </a:lnSpc>
        <a:spcBef>
          <a:spcPct val="0"/>
        </a:spcBef>
        <a:buNone/>
        <a:defRPr kumimoji="1"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3717" y="82269"/>
            <a:ext cx="11604560" cy="1062079"/>
          </a:xfrm>
          <a:prstGeom prst="rect">
            <a:avLst/>
          </a:prstGeom>
          <a:noFill/>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675996"/>
            <a:ext cx="105156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正方形/長方形 6">
            <a:extLst>
              <a:ext uri="{FF2B5EF4-FFF2-40B4-BE49-F238E27FC236}">
                <a16:creationId xmlns:a16="http://schemas.microsoft.com/office/drawing/2014/main" id="{83C2DA56-1C43-4DA1-8728-E42CD87A8A8A}"/>
              </a:ext>
            </a:extLst>
          </p:cNvPr>
          <p:cNvSpPr/>
          <p:nvPr/>
        </p:nvSpPr>
        <p:spPr>
          <a:xfrm rot="16200000">
            <a:off x="6051318" y="-5757596"/>
            <a:ext cx="89369"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cxnSp>
        <p:nvCxnSpPr>
          <p:cNvPr id="14" name="直線コネクタ 13">
            <a:extLst>
              <a:ext uri="{FF2B5EF4-FFF2-40B4-BE49-F238E27FC236}">
                <a16:creationId xmlns:a16="http://schemas.microsoft.com/office/drawing/2014/main" id="{606E665C-63E5-4F85-8228-E31D172903BC}"/>
              </a:ext>
            </a:extLst>
          </p:cNvPr>
          <p:cNvCxnSpPr>
            <a:cxnSpLocks/>
          </p:cNvCxnSpPr>
          <p:nvPr/>
        </p:nvCxnSpPr>
        <p:spPr>
          <a:xfrm>
            <a:off x="293722" y="1144341"/>
            <a:ext cx="116045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0B546379-C09F-49CC-A192-3B43D03AF8F2}"/>
              </a:ext>
            </a:extLst>
          </p:cNvPr>
          <p:cNvSpPr/>
          <p:nvPr/>
        </p:nvSpPr>
        <p:spPr>
          <a:xfrm rot="16200000">
            <a:off x="5967415" y="934288"/>
            <a:ext cx="257175"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n-ea"/>
              <a:ea typeface="+mn-ea"/>
            </a:endParaRPr>
          </a:p>
        </p:txBody>
      </p:sp>
      <p:sp>
        <p:nvSpPr>
          <p:cNvPr id="6" name="Slide Number Placeholder 5"/>
          <p:cNvSpPr>
            <a:spLocks noGrp="1"/>
          </p:cNvSpPr>
          <p:nvPr>
            <p:ph type="sldNum" sz="quarter" idx="4"/>
          </p:nvPr>
        </p:nvSpPr>
        <p:spPr>
          <a:xfrm>
            <a:off x="9637219" y="6551854"/>
            <a:ext cx="2261060" cy="306153"/>
          </a:xfrm>
          <a:prstGeom prst="rect">
            <a:avLst/>
          </a:prstGeom>
        </p:spPr>
        <p:txBody>
          <a:bodyPr vert="horz" lIns="91440" tIns="45720" rIns="91440" bIns="0" rtlCol="0" anchor="ctr"/>
          <a:lstStyle>
            <a:lvl1pPr algn="r">
              <a:defRPr sz="800">
                <a:solidFill>
                  <a:schemeClr val="bg1"/>
                </a:solidFill>
              </a:defRPr>
            </a:lvl1pPr>
          </a:lstStyle>
          <a:p>
            <a:fld id="{DB594E97-6F66-445F-98B1-4835D8928B38}" type="slidenum">
              <a:rPr kumimoji="1" lang="ja-JP" altLang="en-US" smtClean="0"/>
              <a:t>‹#›</a:t>
            </a:fld>
            <a:endParaRPr kumimoji="1" lang="ja-JP" altLang="en-US" dirty="0"/>
          </a:p>
        </p:txBody>
      </p:sp>
      <p:sp>
        <p:nvSpPr>
          <p:cNvPr id="5" name="Footer Placeholder 4"/>
          <p:cNvSpPr>
            <a:spLocks noGrp="1"/>
          </p:cNvSpPr>
          <p:nvPr>
            <p:ph type="ftr" sz="quarter" idx="3"/>
          </p:nvPr>
        </p:nvSpPr>
        <p:spPr>
          <a:xfrm>
            <a:off x="1839889" y="6557377"/>
            <a:ext cx="8091055" cy="365125"/>
          </a:xfrm>
          <a:prstGeom prst="rect">
            <a:avLst/>
          </a:prstGeom>
        </p:spPr>
        <p:txBody>
          <a:bodyPr vert="horz" lIns="91440" tIns="45720" rIns="91440" bIns="0" rtlCol="0" anchor="ctr"/>
          <a:lstStyle>
            <a:lvl1pPr algn="ctr">
              <a:defRPr sz="800">
                <a:solidFill>
                  <a:schemeClr val="bg1"/>
                </a:solidFill>
                <a:latin typeface="+mn-ea"/>
                <a:ea typeface="+mn-ea"/>
              </a:defRPr>
            </a:lvl1pPr>
          </a:lstStyle>
          <a:p>
            <a:endParaRPr kumimoji="1" lang="ja-JP" altLang="en-US" dirty="0"/>
          </a:p>
        </p:txBody>
      </p:sp>
      <p:sp>
        <p:nvSpPr>
          <p:cNvPr id="4" name="Date Placeholder 3"/>
          <p:cNvSpPr>
            <a:spLocks noGrp="1"/>
          </p:cNvSpPr>
          <p:nvPr>
            <p:ph type="dt" sz="half" idx="2"/>
          </p:nvPr>
        </p:nvSpPr>
        <p:spPr>
          <a:xfrm>
            <a:off x="293720" y="6554005"/>
            <a:ext cx="1763925" cy="365125"/>
          </a:xfrm>
          <a:prstGeom prst="rect">
            <a:avLst/>
          </a:prstGeom>
        </p:spPr>
        <p:txBody>
          <a:bodyPr vert="horz" lIns="91440" tIns="45720" rIns="91440" bIns="0" rtlCol="0" anchor="ctr"/>
          <a:lstStyle>
            <a:lvl1pPr algn="l">
              <a:defRPr sz="800">
                <a:solidFill>
                  <a:schemeClr val="bg1"/>
                </a:solidFill>
                <a:latin typeface="+mn-ea"/>
                <a:ea typeface="+mn-ea"/>
              </a:defRPr>
            </a:lvl1pPr>
          </a:lstStyle>
          <a:p>
            <a:fld id="{EF979BEB-8292-4655-8936-122A5DC10210}" type="datetime1">
              <a:rPr kumimoji="1" lang="ja-JP" altLang="en-US" smtClean="0"/>
              <a:t>2022/5/16</a:t>
            </a:fld>
            <a:endParaRPr kumimoji="1" lang="ja-JP" altLang="en-US" dirty="0"/>
          </a:p>
        </p:txBody>
      </p:sp>
    </p:spTree>
    <p:extLst>
      <p:ext uri="{BB962C8B-B14F-4D97-AF65-F5344CB8AC3E}">
        <p14:creationId xmlns:p14="http://schemas.microsoft.com/office/powerpoint/2010/main" val="380491649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hf hdr="0" ftr="0" dt="0"/>
  <p:txStyles>
    <p:titleStyle>
      <a:lvl1pPr algn="l" defTabSz="914400" rtl="0" eaLnBrk="1" latinLnBrk="0" hangingPunct="1">
        <a:lnSpc>
          <a:spcPct val="90000"/>
        </a:lnSpc>
        <a:spcBef>
          <a:spcPct val="0"/>
        </a:spcBef>
        <a:buNone/>
        <a:defRPr kumimoji="1"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3717" y="82269"/>
            <a:ext cx="11604560" cy="1062079"/>
          </a:xfrm>
          <a:prstGeom prst="rect">
            <a:avLst/>
          </a:prstGeom>
          <a:noFill/>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675996"/>
            <a:ext cx="105156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正方形/長方形 6">
            <a:extLst>
              <a:ext uri="{FF2B5EF4-FFF2-40B4-BE49-F238E27FC236}">
                <a16:creationId xmlns:a16="http://schemas.microsoft.com/office/drawing/2014/main" id="{83C2DA56-1C43-4DA1-8728-E42CD87A8A8A}"/>
              </a:ext>
            </a:extLst>
          </p:cNvPr>
          <p:cNvSpPr/>
          <p:nvPr/>
        </p:nvSpPr>
        <p:spPr>
          <a:xfrm rot="16200000">
            <a:off x="6051318" y="-5757596"/>
            <a:ext cx="89369"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cxnSp>
        <p:nvCxnSpPr>
          <p:cNvPr id="14" name="直線コネクタ 13">
            <a:extLst>
              <a:ext uri="{FF2B5EF4-FFF2-40B4-BE49-F238E27FC236}">
                <a16:creationId xmlns:a16="http://schemas.microsoft.com/office/drawing/2014/main" id="{606E665C-63E5-4F85-8228-E31D172903BC}"/>
              </a:ext>
            </a:extLst>
          </p:cNvPr>
          <p:cNvCxnSpPr>
            <a:cxnSpLocks/>
          </p:cNvCxnSpPr>
          <p:nvPr/>
        </p:nvCxnSpPr>
        <p:spPr>
          <a:xfrm>
            <a:off x="293722" y="1144341"/>
            <a:ext cx="116045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0B546379-C09F-49CC-A192-3B43D03AF8F2}"/>
              </a:ext>
            </a:extLst>
          </p:cNvPr>
          <p:cNvSpPr/>
          <p:nvPr/>
        </p:nvSpPr>
        <p:spPr>
          <a:xfrm rot="16200000">
            <a:off x="5967415" y="934288"/>
            <a:ext cx="257175"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n-ea"/>
              <a:ea typeface="+mn-ea"/>
            </a:endParaRPr>
          </a:p>
        </p:txBody>
      </p:sp>
      <p:sp>
        <p:nvSpPr>
          <p:cNvPr id="6" name="Slide Number Placeholder 5"/>
          <p:cNvSpPr>
            <a:spLocks noGrp="1"/>
          </p:cNvSpPr>
          <p:nvPr>
            <p:ph type="sldNum" sz="quarter" idx="4"/>
          </p:nvPr>
        </p:nvSpPr>
        <p:spPr>
          <a:xfrm>
            <a:off x="9637219" y="6551854"/>
            <a:ext cx="2261060" cy="306153"/>
          </a:xfrm>
          <a:prstGeom prst="rect">
            <a:avLst/>
          </a:prstGeom>
        </p:spPr>
        <p:txBody>
          <a:bodyPr vert="horz" lIns="91440" tIns="45720" rIns="91440" bIns="0" rtlCol="0" anchor="ctr"/>
          <a:lstStyle>
            <a:lvl1pPr algn="r">
              <a:defRPr sz="800">
                <a:solidFill>
                  <a:schemeClr val="bg1"/>
                </a:solidFill>
              </a:defRPr>
            </a:lvl1pPr>
          </a:lstStyle>
          <a:p>
            <a:fld id="{DB594E97-6F66-445F-98B1-4835D8928B38}" type="slidenum">
              <a:rPr kumimoji="1" lang="ja-JP" altLang="en-US" smtClean="0"/>
              <a:t>‹#›</a:t>
            </a:fld>
            <a:endParaRPr kumimoji="1" lang="ja-JP" altLang="en-US" dirty="0"/>
          </a:p>
        </p:txBody>
      </p:sp>
      <p:sp>
        <p:nvSpPr>
          <p:cNvPr id="5" name="Footer Placeholder 4"/>
          <p:cNvSpPr>
            <a:spLocks noGrp="1"/>
          </p:cNvSpPr>
          <p:nvPr>
            <p:ph type="ftr" sz="quarter" idx="3"/>
          </p:nvPr>
        </p:nvSpPr>
        <p:spPr>
          <a:xfrm>
            <a:off x="1839889" y="6557377"/>
            <a:ext cx="8091055" cy="365125"/>
          </a:xfrm>
          <a:prstGeom prst="rect">
            <a:avLst/>
          </a:prstGeom>
        </p:spPr>
        <p:txBody>
          <a:bodyPr vert="horz" lIns="91440" tIns="45720" rIns="91440" bIns="0" rtlCol="0" anchor="ctr"/>
          <a:lstStyle>
            <a:lvl1pPr algn="ctr">
              <a:defRPr sz="800">
                <a:solidFill>
                  <a:schemeClr val="bg1"/>
                </a:solidFill>
                <a:latin typeface="+mn-ea"/>
                <a:ea typeface="+mn-ea"/>
              </a:defRPr>
            </a:lvl1pPr>
          </a:lstStyle>
          <a:p>
            <a:endParaRPr kumimoji="1" lang="ja-JP" altLang="en-US" dirty="0"/>
          </a:p>
        </p:txBody>
      </p:sp>
      <p:sp>
        <p:nvSpPr>
          <p:cNvPr id="4" name="Date Placeholder 3"/>
          <p:cNvSpPr>
            <a:spLocks noGrp="1"/>
          </p:cNvSpPr>
          <p:nvPr>
            <p:ph type="dt" sz="half" idx="2"/>
          </p:nvPr>
        </p:nvSpPr>
        <p:spPr>
          <a:xfrm>
            <a:off x="293720" y="6554005"/>
            <a:ext cx="1763925" cy="365125"/>
          </a:xfrm>
          <a:prstGeom prst="rect">
            <a:avLst/>
          </a:prstGeom>
        </p:spPr>
        <p:txBody>
          <a:bodyPr vert="horz" lIns="91440" tIns="45720" rIns="91440" bIns="0" rtlCol="0" anchor="ctr"/>
          <a:lstStyle>
            <a:lvl1pPr algn="l">
              <a:defRPr sz="800">
                <a:solidFill>
                  <a:schemeClr val="bg1"/>
                </a:solidFill>
                <a:latin typeface="+mn-ea"/>
                <a:ea typeface="+mn-ea"/>
              </a:defRPr>
            </a:lvl1pPr>
          </a:lstStyle>
          <a:p>
            <a:fld id="{9BFDB9AB-44E4-470B-ADD7-AD1AF23515C4}" type="datetime1">
              <a:rPr kumimoji="1" lang="ja-JP" altLang="en-US" smtClean="0"/>
              <a:t>2022/5/16</a:t>
            </a:fld>
            <a:endParaRPr kumimoji="1" lang="ja-JP" altLang="en-US" dirty="0"/>
          </a:p>
        </p:txBody>
      </p:sp>
      <p:sp>
        <p:nvSpPr>
          <p:cNvPr id="8" name="正方形/長方形 7">
            <a:extLst>
              <a:ext uri="{FF2B5EF4-FFF2-40B4-BE49-F238E27FC236}">
                <a16:creationId xmlns:a16="http://schemas.microsoft.com/office/drawing/2014/main" id="{989FEDEF-149E-495E-8C97-689DA1DB8A16}"/>
              </a:ext>
            </a:extLst>
          </p:cNvPr>
          <p:cNvSpPr/>
          <p:nvPr userDrawn="1"/>
        </p:nvSpPr>
        <p:spPr>
          <a:xfrm>
            <a:off x="9965079" y="89370"/>
            <a:ext cx="1933200" cy="428400"/>
          </a:xfrm>
          <a:prstGeom prst="rect">
            <a:avLst/>
          </a:prstGeom>
          <a:blipFill dpi="0" rotWithShape="1">
            <a:blip r:embed="rId8"/>
            <a:srcRect/>
            <a:tile tx="0" ty="0" sx="17000" sy="17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正方形/長方形 11">
            <a:extLst>
              <a:ext uri="{FF2B5EF4-FFF2-40B4-BE49-F238E27FC236}">
                <a16:creationId xmlns:a16="http://schemas.microsoft.com/office/drawing/2014/main" id="{BD0BC41F-9A35-42E1-9CE6-E808D749580C}"/>
              </a:ext>
            </a:extLst>
          </p:cNvPr>
          <p:cNvSpPr/>
          <p:nvPr userDrawn="1"/>
        </p:nvSpPr>
        <p:spPr>
          <a:xfrm>
            <a:off x="9854979" y="6318759"/>
            <a:ext cx="2043301" cy="255600"/>
          </a:xfrm>
          <a:prstGeom prst="rect">
            <a:avLst/>
          </a:prstGeom>
          <a:blipFill dpi="0" rotWithShape="1">
            <a:blip r:embed="rId9"/>
            <a:srcRect/>
            <a:tile tx="0" ty="0" sx="17000" sy="17000" flip="none" algn="b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13552726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hf hdr="0" ftr="0" dt="0"/>
  <p:txStyles>
    <p:titleStyle>
      <a:lvl1pPr algn="l" defTabSz="914400" rtl="0" eaLnBrk="1" latinLnBrk="0" hangingPunct="1">
        <a:lnSpc>
          <a:spcPct val="90000"/>
        </a:lnSpc>
        <a:spcBef>
          <a:spcPct val="0"/>
        </a:spcBef>
        <a:buNone/>
        <a:defRPr kumimoji="1"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3717" y="82269"/>
            <a:ext cx="11604560" cy="1062079"/>
          </a:xfrm>
          <a:prstGeom prst="rect">
            <a:avLst/>
          </a:prstGeom>
          <a:noFill/>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675996"/>
            <a:ext cx="105156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正方形/長方形 6">
            <a:extLst>
              <a:ext uri="{FF2B5EF4-FFF2-40B4-BE49-F238E27FC236}">
                <a16:creationId xmlns:a16="http://schemas.microsoft.com/office/drawing/2014/main" id="{83C2DA56-1C43-4DA1-8728-E42CD87A8A8A}"/>
              </a:ext>
            </a:extLst>
          </p:cNvPr>
          <p:cNvSpPr/>
          <p:nvPr/>
        </p:nvSpPr>
        <p:spPr>
          <a:xfrm rot="16200000">
            <a:off x="6051318" y="-5757596"/>
            <a:ext cx="89369"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cxnSp>
        <p:nvCxnSpPr>
          <p:cNvPr id="14" name="直線コネクタ 13">
            <a:extLst>
              <a:ext uri="{FF2B5EF4-FFF2-40B4-BE49-F238E27FC236}">
                <a16:creationId xmlns:a16="http://schemas.microsoft.com/office/drawing/2014/main" id="{606E665C-63E5-4F85-8228-E31D172903BC}"/>
              </a:ext>
            </a:extLst>
          </p:cNvPr>
          <p:cNvCxnSpPr>
            <a:cxnSpLocks/>
          </p:cNvCxnSpPr>
          <p:nvPr/>
        </p:nvCxnSpPr>
        <p:spPr>
          <a:xfrm>
            <a:off x="293722" y="1144341"/>
            <a:ext cx="116045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0B546379-C09F-49CC-A192-3B43D03AF8F2}"/>
              </a:ext>
            </a:extLst>
          </p:cNvPr>
          <p:cNvSpPr/>
          <p:nvPr/>
        </p:nvSpPr>
        <p:spPr>
          <a:xfrm rot="16200000">
            <a:off x="5967415" y="934288"/>
            <a:ext cx="257175" cy="11604561"/>
          </a:xfrm>
          <a:prstGeom prst="rect">
            <a:avLst/>
          </a:prstGeom>
          <a:gradFill>
            <a:gsLst>
              <a:gs pos="0">
                <a:srgbClr val="009B63"/>
              </a:gs>
              <a:gs pos="77000">
                <a:srgbClr val="002B6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n-ea"/>
              <a:ea typeface="+mn-ea"/>
            </a:endParaRPr>
          </a:p>
        </p:txBody>
      </p:sp>
      <p:sp>
        <p:nvSpPr>
          <p:cNvPr id="6" name="Slide Number Placeholder 5"/>
          <p:cNvSpPr>
            <a:spLocks noGrp="1"/>
          </p:cNvSpPr>
          <p:nvPr>
            <p:ph type="sldNum" sz="quarter" idx="4"/>
          </p:nvPr>
        </p:nvSpPr>
        <p:spPr>
          <a:xfrm>
            <a:off x="9637219" y="6551854"/>
            <a:ext cx="2261060" cy="306153"/>
          </a:xfrm>
          <a:prstGeom prst="rect">
            <a:avLst/>
          </a:prstGeom>
        </p:spPr>
        <p:txBody>
          <a:bodyPr vert="horz" lIns="91440" tIns="45720" rIns="91440" bIns="0" rtlCol="0" anchor="ctr"/>
          <a:lstStyle>
            <a:lvl1pPr algn="r">
              <a:defRPr sz="800">
                <a:solidFill>
                  <a:schemeClr val="bg1"/>
                </a:solidFill>
              </a:defRPr>
            </a:lvl1pPr>
          </a:lstStyle>
          <a:p>
            <a:fld id="{DB594E97-6F66-445F-98B1-4835D8928B38}" type="slidenum">
              <a:rPr kumimoji="1" lang="ja-JP" altLang="en-US" smtClean="0"/>
              <a:t>‹#›</a:t>
            </a:fld>
            <a:endParaRPr kumimoji="1" lang="ja-JP" altLang="en-US" dirty="0"/>
          </a:p>
        </p:txBody>
      </p:sp>
      <p:sp>
        <p:nvSpPr>
          <p:cNvPr id="5" name="Footer Placeholder 4"/>
          <p:cNvSpPr>
            <a:spLocks noGrp="1"/>
          </p:cNvSpPr>
          <p:nvPr>
            <p:ph type="ftr" sz="quarter" idx="3"/>
          </p:nvPr>
        </p:nvSpPr>
        <p:spPr>
          <a:xfrm>
            <a:off x="1839889" y="6557377"/>
            <a:ext cx="8091055" cy="365125"/>
          </a:xfrm>
          <a:prstGeom prst="rect">
            <a:avLst/>
          </a:prstGeom>
        </p:spPr>
        <p:txBody>
          <a:bodyPr vert="horz" lIns="91440" tIns="45720" rIns="91440" bIns="0" rtlCol="0" anchor="ctr"/>
          <a:lstStyle>
            <a:lvl1pPr algn="ctr">
              <a:defRPr sz="800">
                <a:solidFill>
                  <a:schemeClr val="bg1"/>
                </a:solidFill>
                <a:latin typeface="+mn-ea"/>
                <a:ea typeface="+mn-ea"/>
              </a:defRPr>
            </a:lvl1pPr>
          </a:lstStyle>
          <a:p>
            <a:endParaRPr kumimoji="1" lang="ja-JP" altLang="en-US" dirty="0"/>
          </a:p>
        </p:txBody>
      </p:sp>
      <p:sp>
        <p:nvSpPr>
          <p:cNvPr id="4" name="Date Placeholder 3"/>
          <p:cNvSpPr>
            <a:spLocks noGrp="1"/>
          </p:cNvSpPr>
          <p:nvPr>
            <p:ph type="dt" sz="half" idx="2"/>
          </p:nvPr>
        </p:nvSpPr>
        <p:spPr>
          <a:xfrm>
            <a:off x="293720" y="6554005"/>
            <a:ext cx="1763925" cy="365125"/>
          </a:xfrm>
          <a:prstGeom prst="rect">
            <a:avLst/>
          </a:prstGeom>
        </p:spPr>
        <p:txBody>
          <a:bodyPr vert="horz" lIns="91440" tIns="45720" rIns="91440" bIns="0" rtlCol="0" anchor="ctr"/>
          <a:lstStyle>
            <a:lvl1pPr algn="l">
              <a:defRPr sz="800">
                <a:solidFill>
                  <a:schemeClr val="bg1"/>
                </a:solidFill>
                <a:latin typeface="+mn-ea"/>
                <a:ea typeface="+mn-ea"/>
              </a:defRPr>
            </a:lvl1pPr>
          </a:lstStyle>
          <a:p>
            <a:fld id="{FD5C77AB-18A9-480D-88EA-6C67268B7F39}" type="datetime1">
              <a:rPr kumimoji="1" lang="ja-JP" altLang="en-US" smtClean="0"/>
              <a:t>2022/5/16</a:t>
            </a:fld>
            <a:endParaRPr kumimoji="1" lang="ja-JP" altLang="en-US" dirty="0"/>
          </a:p>
        </p:txBody>
      </p:sp>
      <p:sp>
        <p:nvSpPr>
          <p:cNvPr id="8" name="正方形/長方形 7">
            <a:extLst>
              <a:ext uri="{FF2B5EF4-FFF2-40B4-BE49-F238E27FC236}">
                <a16:creationId xmlns:a16="http://schemas.microsoft.com/office/drawing/2014/main" id="{989FEDEF-149E-495E-8C97-689DA1DB8A16}"/>
              </a:ext>
            </a:extLst>
          </p:cNvPr>
          <p:cNvSpPr/>
          <p:nvPr userDrawn="1"/>
        </p:nvSpPr>
        <p:spPr>
          <a:xfrm>
            <a:off x="9965079" y="89370"/>
            <a:ext cx="1933200" cy="428400"/>
          </a:xfrm>
          <a:prstGeom prst="rect">
            <a:avLst/>
          </a:prstGeom>
          <a:blipFill dpi="0" rotWithShape="1">
            <a:blip r:embed="rId8"/>
            <a:srcRect/>
            <a:tile tx="0" ty="0" sx="16000" sy="16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正方形/長方形 11">
            <a:extLst>
              <a:ext uri="{FF2B5EF4-FFF2-40B4-BE49-F238E27FC236}">
                <a16:creationId xmlns:a16="http://schemas.microsoft.com/office/drawing/2014/main" id="{B80060DB-23E9-4A17-B12A-34F37E403686}"/>
              </a:ext>
            </a:extLst>
          </p:cNvPr>
          <p:cNvSpPr/>
          <p:nvPr userDrawn="1"/>
        </p:nvSpPr>
        <p:spPr>
          <a:xfrm>
            <a:off x="9854979" y="6318759"/>
            <a:ext cx="2043301" cy="255600"/>
          </a:xfrm>
          <a:prstGeom prst="rect">
            <a:avLst/>
          </a:prstGeom>
          <a:blipFill dpi="0" rotWithShape="1">
            <a:blip r:embed="rId9"/>
            <a:srcRect/>
            <a:tile tx="0" ty="0" sx="17000" sy="17000" flip="none" algn="b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76445633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hf hdr="0" ftr="0" dt="0"/>
  <p:txStyles>
    <p:titleStyle>
      <a:lvl1pPr algn="l" defTabSz="914400" rtl="0" eaLnBrk="1" latinLnBrk="0" hangingPunct="1">
        <a:lnSpc>
          <a:spcPct val="90000"/>
        </a:lnSpc>
        <a:spcBef>
          <a:spcPct val="0"/>
        </a:spcBef>
        <a:buNone/>
        <a:defRPr kumimoji="1"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D1666-B214-4266-9003-102AB7AE5C88}"/>
              </a:ext>
            </a:extLst>
          </p:cNvPr>
          <p:cNvSpPr>
            <a:spLocks noGrp="1"/>
          </p:cNvSpPr>
          <p:nvPr>
            <p:ph type="ctrTitle"/>
          </p:nvPr>
        </p:nvSpPr>
        <p:spPr>
          <a:xfrm>
            <a:off x="367320" y="1895450"/>
            <a:ext cx="11521435" cy="2387600"/>
          </a:xfrm>
          <a:solidFill>
            <a:schemeClr val="bg1"/>
          </a:solidFill>
        </p:spPr>
        <p:txBody>
          <a:bodyPr anchor="ctr">
            <a:normAutofit/>
          </a:bodyPr>
          <a:lstStyle/>
          <a:p>
            <a:pPr algn="just"/>
            <a:r>
              <a:rPr lang="en-US" altLang="ja-JP" sz="3200" dirty="0"/>
              <a:t>Recommendations based on case studies in Japan for sustainable mobility using digital data</a:t>
            </a:r>
            <a:br>
              <a:rPr lang="en-US" altLang="ja-JP" sz="3200" dirty="0"/>
            </a:br>
            <a:r>
              <a:rPr lang="ja-JP" altLang="en-US" sz="3200" dirty="0"/>
              <a:t>　　　　　    ～</a:t>
            </a:r>
            <a:r>
              <a:rPr lang="en-US" altLang="ja-JP" sz="3200" dirty="0"/>
              <a:t>Response</a:t>
            </a:r>
            <a:r>
              <a:rPr lang="ja-JP" altLang="en-US" sz="3200" dirty="0"/>
              <a:t> </a:t>
            </a:r>
            <a:r>
              <a:rPr lang="en-US" altLang="ja-JP" sz="3200" dirty="0"/>
              <a:t>to</a:t>
            </a:r>
            <a:r>
              <a:rPr lang="ja-JP" altLang="en-US" sz="3200" dirty="0"/>
              <a:t> </a:t>
            </a:r>
            <a:r>
              <a:rPr lang="en-US" altLang="ja-JP" sz="3200" dirty="0"/>
              <a:t>aging of society</a:t>
            </a:r>
            <a:r>
              <a:rPr lang="ja-JP" altLang="en-US" sz="3200" dirty="0"/>
              <a:t>～</a:t>
            </a:r>
            <a:endParaRPr lang="ja-JP" altLang="en-US" sz="1200" dirty="0"/>
          </a:p>
        </p:txBody>
      </p:sp>
      <p:sp>
        <p:nvSpPr>
          <p:cNvPr id="3" name="字幕 2">
            <a:extLst>
              <a:ext uri="{FF2B5EF4-FFF2-40B4-BE49-F238E27FC236}">
                <a16:creationId xmlns:a16="http://schemas.microsoft.com/office/drawing/2014/main" id="{C47FFD2E-F7CB-4499-80E8-A2591CCC6BDB}"/>
              </a:ext>
            </a:extLst>
          </p:cNvPr>
          <p:cNvSpPr>
            <a:spLocks noGrp="1"/>
          </p:cNvSpPr>
          <p:nvPr>
            <p:ph type="subTitle" idx="1"/>
          </p:nvPr>
        </p:nvSpPr>
        <p:spPr>
          <a:xfrm>
            <a:off x="1708858" y="4452422"/>
            <a:ext cx="6697630" cy="1655762"/>
          </a:xfrm>
        </p:spPr>
        <p:txBody>
          <a:bodyPr/>
          <a:lstStyle/>
          <a:p>
            <a:pPr algn="l"/>
            <a:r>
              <a:rPr kumimoji="1" lang="en-US" altLang="ja-JP" dirty="0" err="1"/>
              <a:t>Wataru</a:t>
            </a:r>
            <a:r>
              <a:rPr kumimoji="1" lang="en-US" altLang="ja-JP" dirty="0"/>
              <a:t> KOBAYASHI</a:t>
            </a:r>
          </a:p>
          <a:p>
            <a:pPr algn="l"/>
            <a:r>
              <a:rPr kumimoji="1" lang="en-US" altLang="ja-JP" dirty="0"/>
              <a:t>Research Fellow, Japan Transport &amp; Tourism Research Institute (JTTRI)</a:t>
            </a:r>
          </a:p>
        </p:txBody>
      </p:sp>
      <p:sp>
        <p:nvSpPr>
          <p:cNvPr id="5" name="スライド番号プレースホルダー 4">
            <a:extLst>
              <a:ext uri="{FF2B5EF4-FFF2-40B4-BE49-F238E27FC236}">
                <a16:creationId xmlns:a16="http://schemas.microsoft.com/office/drawing/2014/main" id="{D7E67552-F2AA-C713-BFAD-2ADA5454D2AB}"/>
              </a:ext>
            </a:extLst>
          </p:cNvPr>
          <p:cNvSpPr>
            <a:spLocks noGrp="1"/>
          </p:cNvSpPr>
          <p:nvPr>
            <p:ph type="sldNum" sz="quarter" idx="4"/>
          </p:nvPr>
        </p:nvSpPr>
        <p:spPr/>
        <p:txBody>
          <a:bodyPr/>
          <a:lstStyle/>
          <a:p>
            <a:fld id="{DB594E97-6F66-445F-98B1-4835D8928B38}" type="slidenum">
              <a:rPr kumimoji="1" lang="ja-JP" altLang="en-US" smtClean="0"/>
              <a:t>0</a:t>
            </a:fld>
            <a:endParaRPr kumimoji="1" lang="ja-JP" altLang="en-US" dirty="0"/>
          </a:p>
        </p:txBody>
      </p:sp>
      <p:pic>
        <p:nvPicPr>
          <p:cNvPr id="6" name="Picture 2">
            <a:extLst>
              <a:ext uri="{FF2B5EF4-FFF2-40B4-BE49-F238E27FC236}">
                <a16:creationId xmlns:a16="http://schemas.microsoft.com/office/drawing/2014/main" id="{0DEC87B5-1E87-1F68-A245-C4D2FB44D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4889" y="6185310"/>
            <a:ext cx="2363390" cy="34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785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273F74-2C3D-7B3C-7D54-2212DF63C187}"/>
              </a:ext>
            </a:extLst>
          </p:cNvPr>
          <p:cNvSpPr>
            <a:spLocks noGrp="1"/>
          </p:cNvSpPr>
          <p:nvPr>
            <p:ph type="title"/>
          </p:nvPr>
        </p:nvSpPr>
        <p:spPr/>
        <p:txBody>
          <a:bodyPr anchor="ctr">
            <a:normAutofit/>
          </a:bodyPr>
          <a:lstStyle/>
          <a:p>
            <a:r>
              <a:rPr lang="en-US" altLang="ja-JP" sz="3600" b="1" dirty="0">
                <a:latin typeface="Arial" panose="020B0604020202020204" pitchFamily="34" charset="0"/>
                <a:cs typeface="Arial" panose="020B0604020202020204" pitchFamily="34" charset="0"/>
              </a:rPr>
              <a:t>Issues </a:t>
            </a:r>
            <a:r>
              <a:rPr lang="en-US" altLang="ja-JP" sz="3600" dirty="0">
                <a:latin typeface="Arial" panose="020B0604020202020204" pitchFamily="34" charset="0"/>
                <a:cs typeface="Arial" panose="020B0604020202020204" pitchFamily="34" charset="0"/>
              </a:rPr>
              <a:t>R</a:t>
            </a:r>
            <a:r>
              <a:rPr lang="en-US" altLang="ja-JP" sz="3600" b="1" dirty="0">
                <a:latin typeface="Arial" panose="020B0604020202020204" pitchFamily="34" charset="0"/>
                <a:cs typeface="Arial" panose="020B0604020202020204" pitchFamily="34" charset="0"/>
              </a:rPr>
              <a:t>elated to Digital Data</a:t>
            </a:r>
            <a:endParaRPr kumimoji="1" lang="ja-JP" altLang="en-US" sz="3600" dirty="0"/>
          </a:p>
        </p:txBody>
      </p:sp>
      <p:sp>
        <p:nvSpPr>
          <p:cNvPr id="4" name="スライド番号プレースホルダー 3">
            <a:extLst>
              <a:ext uri="{FF2B5EF4-FFF2-40B4-BE49-F238E27FC236}">
                <a16:creationId xmlns:a16="http://schemas.microsoft.com/office/drawing/2014/main" id="{A8F7B045-BED8-19F3-66C0-BA1840E547EE}"/>
              </a:ext>
            </a:extLst>
          </p:cNvPr>
          <p:cNvSpPr>
            <a:spLocks noGrp="1"/>
          </p:cNvSpPr>
          <p:nvPr>
            <p:ph type="sldNum" sz="quarter" idx="12"/>
          </p:nvPr>
        </p:nvSpPr>
        <p:spPr/>
        <p:txBody>
          <a:bodyPr/>
          <a:lstStyle/>
          <a:p>
            <a:fld id="{DB594E97-6F66-445F-98B1-4835D8928B38}" type="slidenum">
              <a:rPr kumimoji="1" lang="ja-JP" altLang="en-US" smtClean="0"/>
              <a:t>9</a:t>
            </a:fld>
            <a:endParaRPr kumimoji="1" lang="ja-JP" altLang="en-US"/>
          </a:p>
        </p:txBody>
      </p:sp>
      <p:graphicFrame>
        <p:nvGraphicFramePr>
          <p:cNvPr id="14" name="図表 14">
            <a:extLst>
              <a:ext uri="{FF2B5EF4-FFF2-40B4-BE49-F238E27FC236}">
                <a16:creationId xmlns:a16="http://schemas.microsoft.com/office/drawing/2014/main" id="{C7E6955B-B746-C00D-4B89-13A9DADAFDF7}"/>
              </a:ext>
            </a:extLst>
          </p:cNvPr>
          <p:cNvGraphicFramePr/>
          <p:nvPr>
            <p:extLst>
              <p:ext uri="{D42A27DB-BD31-4B8C-83A1-F6EECF244321}">
                <p14:modId xmlns:p14="http://schemas.microsoft.com/office/powerpoint/2010/main" val="3582543457"/>
              </p:ext>
            </p:extLst>
          </p:nvPr>
        </p:nvGraphicFramePr>
        <p:xfrm>
          <a:off x="-239247" y="1735985"/>
          <a:ext cx="8506468" cy="4010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テキスト ボックス 15">
            <a:extLst>
              <a:ext uri="{FF2B5EF4-FFF2-40B4-BE49-F238E27FC236}">
                <a16:creationId xmlns:a16="http://schemas.microsoft.com/office/drawing/2014/main" id="{85B6EB31-9C95-CF6B-435B-FBCCDB2F144D}"/>
              </a:ext>
            </a:extLst>
          </p:cNvPr>
          <p:cNvSpPr txBox="1"/>
          <p:nvPr/>
        </p:nvSpPr>
        <p:spPr>
          <a:xfrm>
            <a:off x="7737056" y="1850654"/>
            <a:ext cx="3103361" cy="954107"/>
          </a:xfrm>
          <a:prstGeom prst="rect">
            <a:avLst/>
          </a:prstGeom>
          <a:noFill/>
        </p:spPr>
        <p:txBody>
          <a:bodyPr wrap="square" rtlCol="0" anchor="ctr">
            <a:spAutoFit/>
          </a:bodyPr>
          <a:lstStyle/>
          <a:p>
            <a:pPr algn="just"/>
            <a:r>
              <a:rPr kumimoji="1" lang="en-US" altLang="ja-JP" sz="2800" dirty="0">
                <a:latin typeface="Arial" panose="020B0604020202020204" pitchFamily="34" charset="0"/>
                <a:cs typeface="Arial" panose="020B0604020202020204" pitchFamily="34" charset="0"/>
              </a:rPr>
              <a:t>Explained in Case 1 and 2</a:t>
            </a:r>
          </a:p>
        </p:txBody>
      </p:sp>
      <p:sp>
        <p:nvSpPr>
          <p:cNvPr id="20" name="テキスト ボックス 16">
            <a:extLst>
              <a:ext uri="{FF2B5EF4-FFF2-40B4-BE49-F238E27FC236}">
                <a16:creationId xmlns:a16="http://schemas.microsoft.com/office/drawing/2014/main" id="{A0211FF8-F7F6-CEBE-FE4F-5E0D6505945F}"/>
              </a:ext>
            </a:extLst>
          </p:cNvPr>
          <p:cNvSpPr txBox="1"/>
          <p:nvPr/>
        </p:nvSpPr>
        <p:spPr>
          <a:xfrm>
            <a:off x="7737056" y="3479579"/>
            <a:ext cx="3384260" cy="523220"/>
          </a:xfrm>
          <a:prstGeom prst="rect">
            <a:avLst/>
          </a:prstGeom>
          <a:noFill/>
        </p:spPr>
        <p:txBody>
          <a:bodyPr wrap="none" rtlCol="0" anchor="ctr">
            <a:spAutoFit/>
          </a:bodyPr>
          <a:lstStyle/>
          <a:p>
            <a:r>
              <a:rPr kumimoji="1" lang="en-US" altLang="ja-JP" sz="2800" dirty="0">
                <a:latin typeface="Arial" panose="020B0604020202020204" pitchFamily="34" charset="0"/>
                <a:cs typeface="Arial" panose="020B0604020202020204" pitchFamily="34" charset="0"/>
              </a:rPr>
              <a:t>Explained in Case 3</a:t>
            </a:r>
          </a:p>
        </p:txBody>
      </p:sp>
      <p:sp>
        <p:nvSpPr>
          <p:cNvPr id="21" name="テキスト ボックス 17">
            <a:extLst>
              <a:ext uri="{FF2B5EF4-FFF2-40B4-BE49-F238E27FC236}">
                <a16:creationId xmlns:a16="http://schemas.microsoft.com/office/drawing/2014/main" id="{B57ADDEB-D407-03DF-8D4E-A3761C19821C}"/>
              </a:ext>
            </a:extLst>
          </p:cNvPr>
          <p:cNvSpPr txBox="1"/>
          <p:nvPr/>
        </p:nvSpPr>
        <p:spPr>
          <a:xfrm>
            <a:off x="7737056" y="4531125"/>
            <a:ext cx="3384397" cy="954107"/>
          </a:xfrm>
          <a:prstGeom prst="rect">
            <a:avLst/>
          </a:prstGeom>
          <a:noFill/>
        </p:spPr>
        <p:txBody>
          <a:bodyPr wrap="square" rtlCol="0" anchor="ctr">
            <a:spAutoFit/>
          </a:bodyPr>
          <a:lstStyle/>
          <a:p>
            <a:pPr algn="just"/>
            <a:r>
              <a:rPr kumimoji="1" lang="en-US" altLang="ja-JP" sz="2800" dirty="0">
                <a:latin typeface="Arial" panose="020B0604020202020204" pitchFamily="34" charset="0"/>
                <a:cs typeface="Arial" panose="020B0604020202020204" pitchFamily="34" charset="0"/>
              </a:rPr>
              <a:t>Explained in Case 4 and 5</a:t>
            </a:r>
          </a:p>
        </p:txBody>
      </p:sp>
      <p:sp>
        <p:nvSpPr>
          <p:cNvPr id="22" name="四角形: 角を丸くする 2">
            <a:extLst>
              <a:ext uri="{FF2B5EF4-FFF2-40B4-BE49-F238E27FC236}">
                <a16:creationId xmlns:a16="http://schemas.microsoft.com/office/drawing/2014/main" id="{AFC4C04D-7077-3123-23CC-FBD031193C07}"/>
              </a:ext>
            </a:extLst>
          </p:cNvPr>
          <p:cNvSpPr/>
          <p:nvPr/>
        </p:nvSpPr>
        <p:spPr>
          <a:xfrm>
            <a:off x="367134" y="3031588"/>
            <a:ext cx="11032856" cy="141920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1244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DFC43B-2F7A-AB00-874F-F1C362DB8AAB}"/>
              </a:ext>
            </a:extLst>
          </p:cNvPr>
          <p:cNvSpPr>
            <a:spLocks noGrp="1"/>
          </p:cNvSpPr>
          <p:nvPr>
            <p:ph type="title"/>
          </p:nvPr>
        </p:nvSpPr>
        <p:spPr/>
        <p:txBody>
          <a:bodyPr anchor="ctr"/>
          <a:lstStyle/>
          <a:p>
            <a:r>
              <a:rPr kumimoji="1" lang="en-US" altLang="ja-JP" sz="3200" dirty="0">
                <a:latin typeface="Arial" panose="020B0604020202020204" pitchFamily="34" charset="0"/>
                <a:cs typeface="Arial" panose="020B0604020202020204" pitchFamily="34" charset="0"/>
              </a:rPr>
              <a:t>Issue 2: Sharing Information on Assistance Needed</a:t>
            </a:r>
            <a:endParaRPr kumimoji="1" lang="ja-JP" altLang="en-US" dirty="0"/>
          </a:p>
        </p:txBody>
      </p:sp>
      <p:sp>
        <p:nvSpPr>
          <p:cNvPr id="4" name="スライド番号プレースホルダー 3">
            <a:extLst>
              <a:ext uri="{FF2B5EF4-FFF2-40B4-BE49-F238E27FC236}">
                <a16:creationId xmlns:a16="http://schemas.microsoft.com/office/drawing/2014/main" id="{ACFCD557-4F5E-CD26-68C7-8B4D1092C4DD}"/>
              </a:ext>
            </a:extLst>
          </p:cNvPr>
          <p:cNvSpPr>
            <a:spLocks noGrp="1"/>
          </p:cNvSpPr>
          <p:nvPr>
            <p:ph type="sldNum" sz="quarter" idx="12"/>
          </p:nvPr>
        </p:nvSpPr>
        <p:spPr/>
        <p:txBody>
          <a:bodyPr/>
          <a:lstStyle/>
          <a:p>
            <a:fld id="{DB594E97-6F66-445F-98B1-4835D8928B38}" type="slidenum">
              <a:rPr kumimoji="1" lang="ja-JP" altLang="en-US" smtClean="0"/>
              <a:t>10</a:t>
            </a:fld>
            <a:endParaRPr kumimoji="1" lang="ja-JP" altLang="en-US"/>
          </a:p>
        </p:txBody>
      </p:sp>
      <p:sp>
        <p:nvSpPr>
          <p:cNvPr id="9" name="四角形: 角を丸くする 8">
            <a:extLst>
              <a:ext uri="{FF2B5EF4-FFF2-40B4-BE49-F238E27FC236}">
                <a16:creationId xmlns:a16="http://schemas.microsoft.com/office/drawing/2014/main" id="{F5BB26D4-1066-5423-E5E8-BEF0D47C7F95}"/>
              </a:ext>
            </a:extLst>
          </p:cNvPr>
          <p:cNvSpPr/>
          <p:nvPr/>
        </p:nvSpPr>
        <p:spPr>
          <a:xfrm>
            <a:off x="3441844" y="5437011"/>
            <a:ext cx="8456434" cy="884314"/>
          </a:xfrm>
          <a:prstGeom prst="roundRect">
            <a:avLst>
              <a:gd name="adj" fmla="val 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dirty="0">
                <a:solidFill>
                  <a:schemeClr val="bg1"/>
                </a:solidFill>
              </a:rPr>
              <a:t>Sharing information among transportation operators and tourist facilities regarding assistance needed for a particular traveler </a:t>
            </a:r>
            <a:endParaRPr kumimoji="1" lang="ja-JP" altLang="en-US" dirty="0">
              <a:solidFill>
                <a:schemeClr val="bg1"/>
              </a:solidFill>
            </a:endParaRPr>
          </a:p>
        </p:txBody>
      </p:sp>
      <p:sp>
        <p:nvSpPr>
          <p:cNvPr id="10" name="矢印: 下 9">
            <a:extLst>
              <a:ext uri="{FF2B5EF4-FFF2-40B4-BE49-F238E27FC236}">
                <a16:creationId xmlns:a16="http://schemas.microsoft.com/office/drawing/2014/main" id="{C3B8DB14-1CD2-52D1-CE4B-27EBB4B527CD}"/>
              </a:ext>
            </a:extLst>
          </p:cNvPr>
          <p:cNvSpPr/>
          <p:nvPr/>
        </p:nvSpPr>
        <p:spPr>
          <a:xfrm>
            <a:off x="5434516" y="5026584"/>
            <a:ext cx="1322961" cy="25076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CB02BB0-117A-9CF6-3A64-47F440277C60}"/>
              </a:ext>
            </a:extLst>
          </p:cNvPr>
          <p:cNvSpPr txBox="1"/>
          <p:nvPr/>
        </p:nvSpPr>
        <p:spPr>
          <a:xfrm>
            <a:off x="2376139" y="3332196"/>
            <a:ext cx="5915359" cy="830997"/>
          </a:xfrm>
          <a:prstGeom prst="rect">
            <a:avLst/>
          </a:prstGeom>
          <a:noFill/>
        </p:spPr>
        <p:txBody>
          <a:bodyPr wrap="square" rtlCol="0">
            <a:spAutoFit/>
          </a:bodyPr>
          <a:lstStyle/>
          <a:p>
            <a:pPr marL="342900" indent="-342900" algn="just">
              <a:buFont typeface="Arial" panose="020B0604020202020204" pitchFamily="34" charset="0"/>
              <a:buChar char="•"/>
            </a:pPr>
            <a:r>
              <a:rPr kumimoji="1" lang="en-US" altLang="ja-JP" sz="2400" dirty="0">
                <a:latin typeface="Arial" panose="020B0604020202020204" pitchFamily="34" charset="0"/>
                <a:cs typeface="Arial" panose="020B0604020202020204" pitchFamily="34" charset="0"/>
              </a:rPr>
              <a:t>There are troublesome obstacles for   connecting public transports.</a:t>
            </a:r>
          </a:p>
        </p:txBody>
      </p:sp>
      <p:sp>
        <p:nvSpPr>
          <p:cNvPr id="24" name="四角形: 角を丸くする 23">
            <a:extLst>
              <a:ext uri="{FF2B5EF4-FFF2-40B4-BE49-F238E27FC236}">
                <a16:creationId xmlns:a16="http://schemas.microsoft.com/office/drawing/2014/main" id="{47CCFB5F-43CD-EE1A-337B-B3129C883313}"/>
              </a:ext>
            </a:extLst>
          </p:cNvPr>
          <p:cNvSpPr/>
          <p:nvPr/>
        </p:nvSpPr>
        <p:spPr>
          <a:xfrm>
            <a:off x="370113" y="1635910"/>
            <a:ext cx="1582057" cy="914400"/>
          </a:xfrm>
          <a:prstGeom prst="roundRec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sz="2800" dirty="0">
                <a:solidFill>
                  <a:schemeClr val="tx1"/>
                </a:solidFill>
                <a:latin typeface="Arial" panose="020B0604020202020204" pitchFamily="34" charset="0"/>
                <a:cs typeface="Arial" panose="020B0604020202020204" pitchFamily="34" charset="0"/>
              </a:rPr>
              <a:t>Present Status</a:t>
            </a:r>
          </a:p>
        </p:txBody>
      </p:sp>
      <p:pic>
        <p:nvPicPr>
          <p:cNvPr id="25" name="Picture 2">
            <a:extLst>
              <a:ext uri="{FF2B5EF4-FFF2-40B4-BE49-F238E27FC236}">
                <a16:creationId xmlns:a16="http://schemas.microsoft.com/office/drawing/2014/main" id="{5DA79749-92D6-C7A2-DBCC-85181B70C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291498" y="1201557"/>
            <a:ext cx="3606779" cy="249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6" name="テキスト ボックス 25">
            <a:extLst>
              <a:ext uri="{FF2B5EF4-FFF2-40B4-BE49-F238E27FC236}">
                <a16:creationId xmlns:a16="http://schemas.microsoft.com/office/drawing/2014/main" id="{E1542F6E-BE69-4BAD-7AC0-AC518314E50F}"/>
              </a:ext>
            </a:extLst>
          </p:cNvPr>
          <p:cNvSpPr txBox="1"/>
          <p:nvPr/>
        </p:nvSpPr>
        <p:spPr>
          <a:xfrm>
            <a:off x="2376139" y="1355707"/>
            <a:ext cx="5797581" cy="1569660"/>
          </a:xfrm>
          <a:prstGeom prst="rect">
            <a:avLst/>
          </a:prstGeom>
          <a:noFill/>
        </p:spPr>
        <p:txBody>
          <a:bodyPr wrap="square" rtlCol="0">
            <a:spAutoFit/>
          </a:bodyPr>
          <a:lstStyle/>
          <a:p>
            <a:pPr algn="just"/>
            <a:r>
              <a:rPr kumimoji="1" lang="en-US" altLang="ja-JP" sz="2400" dirty="0">
                <a:latin typeface="Arial" panose="020B0604020202020204" pitchFamily="34" charset="0"/>
                <a:cs typeface="Arial" panose="020B0604020202020204" pitchFamily="34" charset="0"/>
              </a:rPr>
              <a:t>If assistance is required while being transported, the user themselves will request service assistance from the respective transportation operator.</a:t>
            </a:r>
          </a:p>
        </p:txBody>
      </p:sp>
      <p:sp>
        <p:nvSpPr>
          <p:cNvPr id="28" name="テキスト ボックス 27">
            <a:extLst>
              <a:ext uri="{FF2B5EF4-FFF2-40B4-BE49-F238E27FC236}">
                <a16:creationId xmlns:a16="http://schemas.microsoft.com/office/drawing/2014/main" id="{E3CC2CD9-A195-9168-7740-7978D58B5AF3}"/>
              </a:ext>
            </a:extLst>
          </p:cNvPr>
          <p:cNvSpPr txBox="1"/>
          <p:nvPr/>
        </p:nvSpPr>
        <p:spPr>
          <a:xfrm>
            <a:off x="2376139" y="4242080"/>
            <a:ext cx="9522138" cy="830997"/>
          </a:xfrm>
          <a:prstGeom prst="rect">
            <a:avLst/>
          </a:prstGeom>
          <a:noFill/>
        </p:spPr>
        <p:txBody>
          <a:bodyPr wrap="square" rtlCol="0">
            <a:spAutoFit/>
          </a:bodyPr>
          <a:lstStyle/>
          <a:p>
            <a:pPr marL="342900" indent="-342900" algn="just">
              <a:buFont typeface="Arial" panose="020B0604020202020204" pitchFamily="34" charset="0"/>
              <a:buChar char="•"/>
            </a:pPr>
            <a:r>
              <a:rPr kumimoji="1" lang="en-US" altLang="ja-JP" sz="2400" dirty="0">
                <a:latin typeface="Arial" panose="020B0604020202020204" pitchFamily="34" charset="0"/>
                <a:cs typeface="Arial" panose="020B0604020202020204" pitchFamily="34" charset="0"/>
              </a:rPr>
              <a:t>Assistance available is different among transportation operators and tourist facilities.</a:t>
            </a:r>
          </a:p>
        </p:txBody>
      </p:sp>
      <p:sp>
        <p:nvSpPr>
          <p:cNvPr id="30" name="四角形: 角を丸くする 29">
            <a:extLst>
              <a:ext uri="{FF2B5EF4-FFF2-40B4-BE49-F238E27FC236}">
                <a16:creationId xmlns:a16="http://schemas.microsoft.com/office/drawing/2014/main" id="{9AB3237C-2409-6AC4-66D9-C40E87E50512}"/>
              </a:ext>
            </a:extLst>
          </p:cNvPr>
          <p:cNvSpPr/>
          <p:nvPr/>
        </p:nvSpPr>
        <p:spPr>
          <a:xfrm>
            <a:off x="370114" y="3332196"/>
            <a:ext cx="1582057" cy="914400"/>
          </a:xfrm>
          <a:prstGeom prst="roundRec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sz="2800" dirty="0">
                <a:solidFill>
                  <a:schemeClr val="tx1"/>
                </a:solidFill>
                <a:latin typeface="Arial" panose="020B0604020202020204" pitchFamily="34" charset="0"/>
                <a:cs typeface="Arial" panose="020B0604020202020204" pitchFamily="34" charset="0"/>
              </a:rPr>
              <a:t>Issues</a:t>
            </a:r>
            <a:endParaRPr kumimoji="1" lang="ja-JP" altLang="en-US" sz="2800" dirty="0">
              <a:solidFill>
                <a:schemeClr val="tx1"/>
              </a:solidFill>
            </a:endParaRPr>
          </a:p>
        </p:txBody>
      </p:sp>
      <p:sp>
        <p:nvSpPr>
          <p:cNvPr id="27" name="四角形: 角を丸くする 16">
            <a:extLst>
              <a:ext uri="{FF2B5EF4-FFF2-40B4-BE49-F238E27FC236}">
                <a16:creationId xmlns:a16="http://schemas.microsoft.com/office/drawing/2014/main" id="{7CBEC455-865D-DDBB-618F-ED89F8C3C188}"/>
              </a:ext>
            </a:extLst>
          </p:cNvPr>
          <p:cNvSpPr/>
          <p:nvPr/>
        </p:nvSpPr>
        <p:spPr>
          <a:xfrm>
            <a:off x="296636" y="5421968"/>
            <a:ext cx="3003007" cy="914400"/>
          </a:xfrm>
          <a:prstGeom prst="roundRec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sz="2400" dirty="0">
                <a:solidFill>
                  <a:schemeClr val="bg1"/>
                </a:solidFill>
                <a:latin typeface="Arial" panose="020B0604020202020204" pitchFamily="34" charset="0"/>
                <a:cs typeface="Arial" panose="020B0604020202020204" pitchFamily="34" charset="0"/>
              </a:rPr>
              <a:t>Recommendations</a:t>
            </a:r>
            <a:endParaRPr kumimoji="1" lang="ja-JP" altLang="en-US" sz="2400" dirty="0">
              <a:solidFill>
                <a:schemeClr val="bg1"/>
              </a:solidFill>
            </a:endParaRPr>
          </a:p>
        </p:txBody>
      </p:sp>
    </p:spTree>
    <p:extLst>
      <p:ext uri="{BB962C8B-B14F-4D97-AF65-F5344CB8AC3E}">
        <p14:creationId xmlns:p14="http://schemas.microsoft.com/office/powerpoint/2010/main" val="1803357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241796C-6C6C-4530-9F8B-162990ED676D}"/>
              </a:ext>
            </a:extLst>
          </p:cNvPr>
          <p:cNvSpPr>
            <a:spLocks noGrp="1"/>
          </p:cNvSpPr>
          <p:nvPr>
            <p:ph type="sldNum" sz="quarter" idx="12"/>
          </p:nvPr>
        </p:nvSpPr>
        <p:spPr/>
        <p:txBody>
          <a:bodyPr/>
          <a:lstStyle/>
          <a:p>
            <a:fld id="{DB594E97-6F66-445F-98B1-4835D8928B38}" type="slidenum">
              <a:rPr kumimoji="1" lang="ja-JP" altLang="en-US" smtClean="0"/>
              <a:t>11</a:t>
            </a:fld>
            <a:endParaRPr kumimoji="1" lang="ja-JP" altLang="en-US"/>
          </a:p>
        </p:txBody>
      </p:sp>
      <p:sp>
        <p:nvSpPr>
          <p:cNvPr id="42" name="コンテンツ プレースホルダー 2">
            <a:extLst>
              <a:ext uri="{FF2B5EF4-FFF2-40B4-BE49-F238E27FC236}">
                <a16:creationId xmlns:a16="http://schemas.microsoft.com/office/drawing/2014/main" id="{8830BAE5-D400-D53D-AC86-D29983379718}"/>
              </a:ext>
            </a:extLst>
          </p:cNvPr>
          <p:cNvSpPr txBox="1">
            <a:spLocks/>
          </p:cNvSpPr>
          <p:nvPr/>
        </p:nvSpPr>
        <p:spPr>
          <a:xfrm>
            <a:off x="293717" y="2093034"/>
            <a:ext cx="11831608" cy="70293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
                <a:schemeClr val="accent1">
                  <a:lumMod val="75000"/>
                </a:schemeClr>
              </a:buClr>
              <a:buNone/>
            </a:pPr>
            <a:r>
              <a:rPr lang="en-US" altLang="ja-JP" sz="2000" dirty="0">
                <a:latin typeface="Arial" panose="020B0604020202020204" pitchFamily="34" charset="0"/>
                <a:ea typeface="BIZ UDPゴシック" panose="020B0400000000000000" pitchFamily="50" charset="-128"/>
                <a:cs typeface="Arial" panose="020B0604020202020204" pitchFamily="34" charset="0"/>
              </a:rPr>
              <a:t>• Users can decide on a route that allows them to move in comfort and without stress.</a:t>
            </a:r>
          </a:p>
          <a:p>
            <a:pPr marL="0" indent="0">
              <a:buClr>
                <a:schemeClr val="accent1">
                  <a:lumMod val="75000"/>
                </a:schemeClr>
              </a:buClr>
              <a:buNone/>
            </a:pPr>
            <a:r>
              <a:rPr lang="en-US" altLang="ja-JP" sz="2000" dirty="0">
                <a:latin typeface="Arial" panose="020B0604020202020204" pitchFamily="34" charset="0"/>
                <a:ea typeface="BIZ UDPゴシック" panose="020B0400000000000000" pitchFamily="50" charset="-128"/>
                <a:cs typeface="Arial" panose="020B0604020202020204" pitchFamily="34" charset="0"/>
              </a:rPr>
              <a:t>• Share the user's own characteristic information and desired assistance between business operators</a:t>
            </a:r>
          </a:p>
        </p:txBody>
      </p:sp>
      <p:sp>
        <p:nvSpPr>
          <p:cNvPr id="25" name="テキスト ボックス 24">
            <a:extLst>
              <a:ext uri="{FF2B5EF4-FFF2-40B4-BE49-F238E27FC236}">
                <a16:creationId xmlns:a16="http://schemas.microsoft.com/office/drawing/2014/main" id="{4C5B1C8B-BE24-B819-8FF5-51C6D66CAF35}"/>
              </a:ext>
            </a:extLst>
          </p:cNvPr>
          <p:cNvSpPr txBox="1"/>
          <p:nvPr/>
        </p:nvSpPr>
        <p:spPr>
          <a:xfrm>
            <a:off x="293717" y="103387"/>
            <a:ext cx="7526308" cy="830997"/>
          </a:xfrm>
          <a:prstGeom prst="rect">
            <a:avLst/>
          </a:prstGeom>
          <a:noFill/>
        </p:spPr>
        <p:txBody>
          <a:bodyPr wrap="square">
            <a:spAutoFit/>
          </a:bodyPr>
          <a:lstStyle/>
          <a:p>
            <a:r>
              <a:rPr kumimoji="1" lang="en-US" altLang="ja-JP" sz="2400" dirty="0">
                <a:latin typeface="Arial" panose="020B0604020202020204" pitchFamily="34" charset="0"/>
                <a:cs typeface="Arial" panose="020B0604020202020204" pitchFamily="34" charset="0"/>
              </a:rPr>
              <a:t>Issue 2: Sharing Information on Assistance Needed</a:t>
            </a:r>
          </a:p>
          <a:p>
            <a:endParaRPr lang="ja-JP" altLang="en-US" sz="2400" dirty="0"/>
          </a:p>
        </p:txBody>
      </p:sp>
      <p:sp>
        <p:nvSpPr>
          <p:cNvPr id="26" name="タイトル 1">
            <a:extLst>
              <a:ext uri="{FF2B5EF4-FFF2-40B4-BE49-F238E27FC236}">
                <a16:creationId xmlns:a16="http://schemas.microsoft.com/office/drawing/2014/main" id="{325D4385-A98B-922C-A43B-72705FDB1D40}"/>
              </a:ext>
            </a:extLst>
          </p:cNvPr>
          <p:cNvSpPr>
            <a:spLocks noGrp="1"/>
          </p:cNvSpPr>
          <p:nvPr>
            <p:ph type="title"/>
          </p:nvPr>
        </p:nvSpPr>
        <p:spPr>
          <a:xfrm>
            <a:off x="293717" y="434643"/>
            <a:ext cx="11651256" cy="709705"/>
          </a:xfrm>
        </p:spPr>
        <p:txBody>
          <a:bodyPr anchor="ctr">
            <a:normAutofit/>
          </a:bodyPr>
          <a:lstStyle/>
          <a:p>
            <a:r>
              <a:rPr kumimoji="1" lang="en-US" altLang="ja-JP" sz="2800" dirty="0">
                <a:latin typeface="Arial" panose="020B0604020202020204" pitchFamily="34" charset="0"/>
                <a:cs typeface="Arial" panose="020B0604020202020204" pitchFamily="34" charset="0"/>
              </a:rPr>
              <a:t>Case 3: Experimental Demonstration of </a:t>
            </a:r>
            <a:r>
              <a:rPr kumimoji="1" lang="en-US" altLang="ja-JP" sz="2800" dirty="0" err="1">
                <a:latin typeface="Arial" panose="020B0604020202020204" pitchFamily="34" charset="0"/>
                <a:cs typeface="Arial" panose="020B0604020202020204" pitchFamily="34" charset="0"/>
              </a:rPr>
              <a:t>MaaS</a:t>
            </a:r>
            <a:r>
              <a:rPr kumimoji="1" lang="en-US" altLang="ja-JP" sz="2800" dirty="0">
                <a:latin typeface="Arial" panose="020B0604020202020204" pitchFamily="34" charset="0"/>
                <a:cs typeface="Arial" panose="020B0604020202020204" pitchFamily="34" charset="0"/>
              </a:rPr>
              <a:t> Advocated by Airline</a:t>
            </a:r>
            <a:endParaRPr kumimoji="1" lang="ja-JP" altLang="en-US" sz="2800" dirty="0"/>
          </a:p>
        </p:txBody>
      </p:sp>
      <p:sp>
        <p:nvSpPr>
          <p:cNvPr id="28" name="テキスト ボックス 27">
            <a:extLst>
              <a:ext uri="{FF2B5EF4-FFF2-40B4-BE49-F238E27FC236}">
                <a16:creationId xmlns:a16="http://schemas.microsoft.com/office/drawing/2014/main" id="{4C389E9C-7094-6DA1-2186-F846131E3BB0}"/>
              </a:ext>
            </a:extLst>
          </p:cNvPr>
          <p:cNvSpPr txBox="1"/>
          <p:nvPr/>
        </p:nvSpPr>
        <p:spPr>
          <a:xfrm>
            <a:off x="293717" y="1299231"/>
            <a:ext cx="1046838" cy="523220"/>
          </a:xfrm>
          <a:prstGeom prst="rect">
            <a:avLst/>
          </a:prstGeom>
          <a:solidFill>
            <a:srgbClr val="0070C0"/>
          </a:solidFill>
        </p:spPr>
        <p:txBody>
          <a:bodyPr wrap="square" rtlCol="0">
            <a:spAutoFit/>
          </a:bodyPr>
          <a:lstStyle/>
          <a:p>
            <a:pPr algn="ctr"/>
            <a:r>
              <a:rPr kumimoji="1" lang="en-US" altLang="ja-JP" sz="2800" dirty="0">
                <a:solidFill>
                  <a:schemeClr val="bg1"/>
                </a:solidFill>
                <a:latin typeface="Arial" panose="020B0604020202020204" pitchFamily="34" charset="0"/>
                <a:cs typeface="Arial" panose="020B0604020202020204" pitchFamily="34" charset="0"/>
              </a:rPr>
              <a:t>Goal</a:t>
            </a:r>
          </a:p>
        </p:txBody>
      </p:sp>
      <p:sp>
        <p:nvSpPr>
          <p:cNvPr id="29" name="テキスト ボックス 28">
            <a:extLst>
              <a:ext uri="{FF2B5EF4-FFF2-40B4-BE49-F238E27FC236}">
                <a16:creationId xmlns:a16="http://schemas.microsoft.com/office/drawing/2014/main" id="{EE65967B-FFD9-83ED-4985-3D9284FFB53D}"/>
              </a:ext>
            </a:extLst>
          </p:cNvPr>
          <p:cNvSpPr txBox="1"/>
          <p:nvPr/>
        </p:nvSpPr>
        <p:spPr>
          <a:xfrm>
            <a:off x="1511027" y="1151547"/>
            <a:ext cx="10387252" cy="830997"/>
          </a:xfrm>
          <a:prstGeom prst="rect">
            <a:avLst/>
          </a:prstGeom>
          <a:noFill/>
        </p:spPr>
        <p:txBody>
          <a:bodyPr wrap="square" rtlCol="0">
            <a:spAutoFit/>
          </a:bodyPr>
          <a:lstStyle/>
          <a:p>
            <a:r>
              <a:rPr kumimoji="1" lang="en-US" altLang="ja-JP" sz="2400" b="1" dirty="0">
                <a:solidFill>
                  <a:srgbClr val="0070C0"/>
                </a:solidFill>
                <a:latin typeface="Arial" panose="020B0604020202020204" pitchFamily="34" charset="0"/>
                <a:cs typeface="Arial" panose="020B0604020202020204" pitchFamily="34" charset="0"/>
              </a:rPr>
              <a:t>Promote the acquisition and organization of data taking account of the public value of data utilization</a:t>
            </a:r>
          </a:p>
        </p:txBody>
      </p:sp>
      <p:sp>
        <p:nvSpPr>
          <p:cNvPr id="27" name="テキスト ボックス 26">
            <a:extLst>
              <a:ext uri="{FF2B5EF4-FFF2-40B4-BE49-F238E27FC236}">
                <a16:creationId xmlns:a16="http://schemas.microsoft.com/office/drawing/2014/main" id="{7F6590DC-3B2A-4E69-385C-60442E30FB60}"/>
              </a:ext>
            </a:extLst>
          </p:cNvPr>
          <p:cNvSpPr txBox="1"/>
          <p:nvPr/>
        </p:nvSpPr>
        <p:spPr>
          <a:xfrm>
            <a:off x="711200" y="2989485"/>
            <a:ext cx="11414125" cy="1389098"/>
          </a:xfrm>
          <a:prstGeom prst="rect">
            <a:avLst/>
          </a:prstGeom>
          <a:noFill/>
        </p:spPr>
        <p:txBody>
          <a:bodyPr wrap="square" rtlCol="0">
            <a:spAutoFit/>
          </a:bodyPr>
          <a:lstStyle/>
          <a:p>
            <a:pPr algn="just">
              <a:lnSpc>
                <a:spcPct val="110000"/>
              </a:lnSpc>
            </a:pPr>
            <a:r>
              <a:rPr lang="en-US" altLang="ja-JP" sz="2400" b="1" dirty="0">
                <a:latin typeface="Arial" panose="020B0604020202020204" pitchFamily="34" charset="0"/>
                <a:cs typeface="Arial" panose="020B0604020202020204" pitchFamily="34" charset="0"/>
              </a:rPr>
              <a:t>[Share both static and dynamic data]</a:t>
            </a:r>
          </a:p>
          <a:p>
            <a:pPr marL="228600" indent="-228600" algn="just">
              <a:lnSpc>
                <a:spcPct val="110000"/>
              </a:lnSpc>
              <a:buFont typeface="+mj-lt"/>
              <a:buAutoNum type="arabicPeriod"/>
            </a:pPr>
            <a:r>
              <a:rPr lang="en-US" altLang="ja-JP" b="1" dirty="0">
                <a:latin typeface="Arial" panose="020B0604020202020204" pitchFamily="34" charset="0"/>
                <a:cs typeface="Arial" panose="020B0604020202020204" pitchFamily="34" charset="0"/>
              </a:rPr>
              <a:t>Static data: </a:t>
            </a:r>
            <a:r>
              <a:rPr lang="en-US" altLang="ja-JP" dirty="0">
                <a:latin typeface="Arial" panose="020B0604020202020204" pitchFamily="34" charset="0"/>
                <a:cs typeface="Arial" panose="020B0604020202020204" pitchFamily="34" charset="0"/>
              </a:rPr>
              <a:t>Existence of home door installation, stair position.</a:t>
            </a:r>
          </a:p>
          <a:p>
            <a:pPr marL="228600" indent="-228600" algn="just">
              <a:lnSpc>
                <a:spcPct val="110000"/>
              </a:lnSpc>
              <a:buFont typeface="+mj-lt"/>
              <a:buAutoNum type="arabicPeriod"/>
            </a:pPr>
            <a:r>
              <a:rPr lang="en-US" altLang="ja-JP" b="1" dirty="0">
                <a:latin typeface="Arial" panose="020B0604020202020204" pitchFamily="34" charset="0"/>
                <a:cs typeface="Arial" panose="020B0604020202020204" pitchFamily="34" charset="0"/>
              </a:rPr>
              <a:t>Dynamic:</a:t>
            </a:r>
            <a:r>
              <a:rPr lang="en-US" altLang="ja-JP" dirty="0">
                <a:latin typeface="Arial" panose="020B0604020202020204" pitchFamily="34" charset="0"/>
                <a:cs typeface="Arial" panose="020B0604020202020204" pitchFamily="34" charset="0"/>
              </a:rPr>
              <a:t> Users’ location, traffic congestion such as the platform, construction works, occupancy of facilities such as toilets and nursing rooms, and others.</a:t>
            </a:r>
          </a:p>
        </p:txBody>
      </p:sp>
      <p:sp>
        <p:nvSpPr>
          <p:cNvPr id="30" name="テキスト ボックス 29">
            <a:extLst>
              <a:ext uri="{FF2B5EF4-FFF2-40B4-BE49-F238E27FC236}">
                <a16:creationId xmlns:a16="http://schemas.microsoft.com/office/drawing/2014/main" id="{B9FEBF70-2DC6-8946-74CA-67F462316C87}"/>
              </a:ext>
            </a:extLst>
          </p:cNvPr>
          <p:cNvSpPr txBox="1"/>
          <p:nvPr/>
        </p:nvSpPr>
        <p:spPr>
          <a:xfrm>
            <a:off x="698359" y="4432115"/>
            <a:ext cx="11323195" cy="2066207"/>
          </a:xfrm>
          <a:prstGeom prst="rect">
            <a:avLst/>
          </a:prstGeom>
          <a:noFill/>
        </p:spPr>
        <p:txBody>
          <a:bodyPr wrap="square" rtlCol="0">
            <a:spAutoFit/>
          </a:bodyPr>
          <a:lstStyle/>
          <a:p>
            <a:pPr algn="just">
              <a:lnSpc>
                <a:spcPct val="110000"/>
              </a:lnSpc>
            </a:pPr>
            <a:r>
              <a:rPr lang="en-US" altLang="ja-JP" sz="2400" b="1" dirty="0">
                <a:latin typeface="Arial" panose="020B0604020202020204" pitchFamily="34" charset="0"/>
                <a:cs typeface="Arial" panose="020B0604020202020204" pitchFamily="34" charset="0"/>
              </a:rPr>
              <a:t>[Problem]</a:t>
            </a:r>
          </a:p>
          <a:p>
            <a:pPr marL="228600" indent="-228600" algn="just">
              <a:lnSpc>
                <a:spcPct val="110000"/>
              </a:lnSpc>
              <a:buFont typeface="+mj-lt"/>
              <a:buAutoNum type="arabicPeriod"/>
            </a:pPr>
            <a:r>
              <a:rPr lang="en-US" altLang="ja-JP" sz="2000" b="1" dirty="0">
                <a:latin typeface="Arial" panose="020B0604020202020204" pitchFamily="34" charset="0"/>
                <a:cs typeface="Arial" panose="020B0604020202020204" pitchFamily="34" charset="0"/>
              </a:rPr>
              <a:t>Cost for maintenance and update of data mentioned above.</a:t>
            </a:r>
          </a:p>
          <a:p>
            <a:pPr marL="450850" lvl="1" indent="-184150" algn="just">
              <a:lnSpc>
                <a:spcPct val="110000"/>
              </a:lnSpc>
              <a:buFont typeface="Arial" panose="020B0604020202020204" pitchFamily="34" charset="0"/>
              <a:buChar char="•"/>
            </a:pPr>
            <a:r>
              <a:rPr lang="en-US" altLang="ja-JP" dirty="0">
                <a:latin typeface="Arial" panose="020B0604020202020204" pitchFamily="34" charset="0"/>
                <a:cs typeface="Arial" panose="020B0604020202020204" pitchFamily="34" charset="0"/>
              </a:rPr>
              <a:t>Information required varies by users and facilities </a:t>
            </a:r>
          </a:p>
          <a:p>
            <a:pPr marL="450850" lvl="1" indent="-184150" algn="just">
              <a:lnSpc>
                <a:spcPct val="110000"/>
              </a:lnSpc>
              <a:buFont typeface="Arial" panose="020B0604020202020204" pitchFamily="34" charset="0"/>
              <a:buChar char="•"/>
            </a:pPr>
            <a:r>
              <a:rPr lang="en-US" altLang="ja-JP" dirty="0">
                <a:latin typeface="Arial" panose="020B0604020202020204" pitchFamily="34" charset="0"/>
                <a:cs typeface="Arial" panose="020B0604020202020204" pitchFamily="34" charset="0"/>
              </a:rPr>
              <a:t>Much cost and work needed to maintain and update related data.</a:t>
            </a:r>
          </a:p>
          <a:p>
            <a:pPr marL="228600" indent="-228600" algn="just">
              <a:lnSpc>
                <a:spcPct val="110000"/>
              </a:lnSpc>
              <a:buFont typeface="+mj-lt"/>
              <a:buAutoNum type="arabicPeriod"/>
            </a:pPr>
            <a:r>
              <a:rPr lang="en-US" altLang="ja-JP" sz="2000" b="1" dirty="0">
                <a:latin typeface="Arial" panose="020B0604020202020204" pitchFamily="34" charset="0"/>
                <a:cs typeface="Arial" panose="020B0604020202020204" pitchFamily="34" charset="0"/>
              </a:rPr>
              <a:t>Assignment of the administrator of the information?</a:t>
            </a:r>
          </a:p>
          <a:p>
            <a:pPr marL="450850" lvl="1" indent="-184150" algn="just">
              <a:lnSpc>
                <a:spcPct val="110000"/>
              </a:lnSpc>
              <a:buFont typeface="Arial" panose="020B0604020202020204" pitchFamily="34" charset="0"/>
              <a:buChar char="•"/>
            </a:pPr>
            <a:r>
              <a:rPr lang="en-US" altLang="ja-JP" dirty="0">
                <a:latin typeface="Arial" panose="020B0604020202020204" pitchFamily="34" charset="0"/>
                <a:cs typeface="Arial" panose="020B0604020202020204" pitchFamily="34" charset="0"/>
              </a:rPr>
              <a:t>Management of personal information and the confidential information of business operators needed</a:t>
            </a:r>
            <a:endParaRPr lang="ja-JP"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2669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241796C-6C6C-4530-9F8B-162990ED676D}"/>
              </a:ext>
            </a:extLst>
          </p:cNvPr>
          <p:cNvSpPr>
            <a:spLocks noGrp="1"/>
          </p:cNvSpPr>
          <p:nvPr>
            <p:ph type="sldNum" sz="quarter" idx="12"/>
          </p:nvPr>
        </p:nvSpPr>
        <p:spPr/>
        <p:txBody>
          <a:bodyPr/>
          <a:lstStyle/>
          <a:p>
            <a:fld id="{DB594E97-6F66-445F-98B1-4835D8928B38}" type="slidenum">
              <a:rPr kumimoji="1" lang="ja-JP" altLang="en-US" smtClean="0"/>
              <a:t>12</a:t>
            </a:fld>
            <a:endParaRPr kumimoji="1" lang="ja-JP" altLang="en-US"/>
          </a:p>
        </p:txBody>
      </p:sp>
      <p:sp>
        <p:nvSpPr>
          <p:cNvPr id="25" name="テキスト ボックス 24">
            <a:extLst>
              <a:ext uri="{FF2B5EF4-FFF2-40B4-BE49-F238E27FC236}">
                <a16:creationId xmlns:a16="http://schemas.microsoft.com/office/drawing/2014/main" id="{4C5B1C8B-BE24-B819-8FF5-51C6D66CAF35}"/>
              </a:ext>
            </a:extLst>
          </p:cNvPr>
          <p:cNvSpPr txBox="1"/>
          <p:nvPr/>
        </p:nvSpPr>
        <p:spPr>
          <a:xfrm>
            <a:off x="293717" y="103387"/>
            <a:ext cx="7526308" cy="830997"/>
          </a:xfrm>
          <a:prstGeom prst="rect">
            <a:avLst/>
          </a:prstGeom>
          <a:noFill/>
        </p:spPr>
        <p:txBody>
          <a:bodyPr wrap="square">
            <a:spAutoFit/>
          </a:bodyPr>
          <a:lstStyle/>
          <a:p>
            <a:r>
              <a:rPr kumimoji="1" lang="en-US" altLang="ja-JP" sz="2400" dirty="0">
                <a:latin typeface="Arial" panose="020B0604020202020204" pitchFamily="34" charset="0"/>
                <a:cs typeface="Arial" panose="020B0604020202020204" pitchFamily="34" charset="0"/>
              </a:rPr>
              <a:t>Issue 2: Sharing Information on Assistance Needed</a:t>
            </a:r>
          </a:p>
          <a:p>
            <a:endParaRPr lang="ja-JP" altLang="en-US" sz="2400" dirty="0"/>
          </a:p>
        </p:txBody>
      </p:sp>
      <p:sp>
        <p:nvSpPr>
          <p:cNvPr id="26" name="タイトル 1">
            <a:extLst>
              <a:ext uri="{FF2B5EF4-FFF2-40B4-BE49-F238E27FC236}">
                <a16:creationId xmlns:a16="http://schemas.microsoft.com/office/drawing/2014/main" id="{325D4385-A98B-922C-A43B-72705FDB1D40}"/>
              </a:ext>
            </a:extLst>
          </p:cNvPr>
          <p:cNvSpPr>
            <a:spLocks noGrp="1"/>
          </p:cNvSpPr>
          <p:nvPr>
            <p:ph type="title"/>
          </p:nvPr>
        </p:nvSpPr>
        <p:spPr>
          <a:xfrm>
            <a:off x="293717" y="434643"/>
            <a:ext cx="11651256" cy="709705"/>
          </a:xfrm>
        </p:spPr>
        <p:txBody>
          <a:bodyPr anchor="ctr">
            <a:normAutofit/>
          </a:bodyPr>
          <a:lstStyle/>
          <a:p>
            <a:r>
              <a:rPr kumimoji="1" lang="en-US" altLang="ja-JP" sz="2800" dirty="0">
                <a:latin typeface="Arial" panose="020B0604020202020204" pitchFamily="34" charset="0"/>
                <a:cs typeface="Arial" panose="020B0604020202020204" pitchFamily="34" charset="0"/>
              </a:rPr>
              <a:t>Case 3: Experimental Demonstration of </a:t>
            </a:r>
            <a:r>
              <a:rPr kumimoji="1" lang="en-US" altLang="ja-JP" sz="2800" dirty="0" err="1">
                <a:latin typeface="Arial" panose="020B0604020202020204" pitchFamily="34" charset="0"/>
                <a:cs typeface="Arial" panose="020B0604020202020204" pitchFamily="34" charset="0"/>
              </a:rPr>
              <a:t>MaaS</a:t>
            </a:r>
            <a:r>
              <a:rPr kumimoji="1" lang="en-US" altLang="ja-JP" sz="2800" dirty="0">
                <a:latin typeface="Arial" panose="020B0604020202020204" pitchFamily="34" charset="0"/>
                <a:cs typeface="Arial" panose="020B0604020202020204" pitchFamily="34" charset="0"/>
              </a:rPr>
              <a:t> Advocated by Airline</a:t>
            </a:r>
            <a:endParaRPr kumimoji="1" lang="ja-JP" altLang="en-US" sz="2800" dirty="0"/>
          </a:p>
        </p:txBody>
      </p:sp>
      <p:pic>
        <p:nvPicPr>
          <p:cNvPr id="3" name="図 2">
            <a:extLst>
              <a:ext uri="{FF2B5EF4-FFF2-40B4-BE49-F238E27FC236}">
                <a16:creationId xmlns:a16="http://schemas.microsoft.com/office/drawing/2014/main" id="{2FE5C031-2A95-5F39-F472-9AF85596D278}"/>
              </a:ext>
            </a:extLst>
          </p:cNvPr>
          <p:cNvPicPr>
            <a:picLocks noChangeAspect="1"/>
          </p:cNvPicPr>
          <p:nvPr/>
        </p:nvPicPr>
        <p:blipFill>
          <a:blip r:embed="rId3"/>
          <a:stretch>
            <a:fillRect/>
          </a:stretch>
        </p:blipFill>
        <p:spPr>
          <a:xfrm>
            <a:off x="857689" y="1567269"/>
            <a:ext cx="10160955" cy="4902433"/>
          </a:xfrm>
          <a:prstGeom prst="rect">
            <a:avLst/>
          </a:prstGeom>
        </p:spPr>
      </p:pic>
    </p:spTree>
    <p:extLst>
      <p:ext uri="{BB962C8B-B14F-4D97-AF65-F5344CB8AC3E}">
        <p14:creationId xmlns:p14="http://schemas.microsoft.com/office/powerpoint/2010/main" val="3788862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273F74-2C3D-7B3C-7D54-2212DF63C187}"/>
              </a:ext>
            </a:extLst>
          </p:cNvPr>
          <p:cNvSpPr>
            <a:spLocks noGrp="1"/>
          </p:cNvSpPr>
          <p:nvPr>
            <p:ph type="title"/>
          </p:nvPr>
        </p:nvSpPr>
        <p:spPr/>
        <p:txBody>
          <a:bodyPr anchor="ctr"/>
          <a:lstStyle/>
          <a:p>
            <a:r>
              <a:rPr lang="en-US" altLang="ja-JP" sz="3200" b="1" dirty="0">
                <a:latin typeface="Arial" panose="020B0604020202020204" pitchFamily="34" charset="0"/>
                <a:cs typeface="Arial" panose="020B0604020202020204" pitchFamily="34" charset="0"/>
              </a:rPr>
              <a:t>Issues Related to Digital Data</a:t>
            </a:r>
            <a:endParaRPr kumimoji="1" lang="ja-JP" altLang="en-US" dirty="0"/>
          </a:p>
        </p:txBody>
      </p:sp>
      <p:sp>
        <p:nvSpPr>
          <p:cNvPr id="4" name="スライド番号プレースホルダー 3">
            <a:extLst>
              <a:ext uri="{FF2B5EF4-FFF2-40B4-BE49-F238E27FC236}">
                <a16:creationId xmlns:a16="http://schemas.microsoft.com/office/drawing/2014/main" id="{A8F7B045-BED8-19F3-66C0-BA1840E547EE}"/>
              </a:ext>
            </a:extLst>
          </p:cNvPr>
          <p:cNvSpPr>
            <a:spLocks noGrp="1"/>
          </p:cNvSpPr>
          <p:nvPr>
            <p:ph type="sldNum" sz="quarter" idx="12"/>
          </p:nvPr>
        </p:nvSpPr>
        <p:spPr/>
        <p:txBody>
          <a:bodyPr/>
          <a:lstStyle/>
          <a:p>
            <a:fld id="{DB594E97-6F66-445F-98B1-4835D8928B38}" type="slidenum">
              <a:rPr kumimoji="1" lang="ja-JP" altLang="en-US" smtClean="0"/>
              <a:t>13</a:t>
            </a:fld>
            <a:endParaRPr kumimoji="1" lang="ja-JP" altLang="en-US"/>
          </a:p>
        </p:txBody>
      </p:sp>
      <p:graphicFrame>
        <p:nvGraphicFramePr>
          <p:cNvPr id="14" name="図表 14">
            <a:extLst>
              <a:ext uri="{FF2B5EF4-FFF2-40B4-BE49-F238E27FC236}">
                <a16:creationId xmlns:a16="http://schemas.microsoft.com/office/drawing/2014/main" id="{65667476-7DA4-39C1-17FA-B7DB45FE28B6}"/>
              </a:ext>
            </a:extLst>
          </p:cNvPr>
          <p:cNvGraphicFramePr/>
          <p:nvPr>
            <p:extLst>
              <p:ext uri="{D42A27DB-BD31-4B8C-83A1-F6EECF244321}">
                <p14:modId xmlns:p14="http://schemas.microsoft.com/office/powerpoint/2010/main" val="2359735956"/>
              </p:ext>
            </p:extLst>
          </p:nvPr>
        </p:nvGraphicFramePr>
        <p:xfrm>
          <a:off x="-239247" y="1735985"/>
          <a:ext cx="8506468" cy="4010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テキスト ボックス 15">
            <a:extLst>
              <a:ext uri="{FF2B5EF4-FFF2-40B4-BE49-F238E27FC236}">
                <a16:creationId xmlns:a16="http://schemas.microsoft.com/office/drawing/2014/main" id="{CB761699-8170-AFE8-1B2E-1EE8FA07A0F5}"/>
              </a:ext>
            </a:extLst>
          </p:cNvPr>
          <p:cNvSpPr txBox="1"/>
          <p:nvPr/>
        </p:nvSpPr>
        <p:spPr>
          <a:xfrm>
            <a:off x="7737056" y="1850654"/>
            <a:ext cx="3103361" cy="954107"/>
          </a:xfrm>
          <a:prstGeom prst="rect">
            <a:avLst/>
          </a:prstGeom>
          <a:noFill/>
        </p:spPr>
        <p:txBody>
          <a:bodyPr wrap="square" rtlCol="0" anchor="ctr">
            <a:spAutoFit/>
          </a:bodyPr>
          <a:lstStyle/>
          <a:p>
            <a:pPr algn="just"/>
            <a:r>
              <a:rPr kumimoji="1" lang="en-US" altLang="ja-JP" sz="2800" dirty="0">
                <a:latin typeface="Arial" panose="020B0604020202020204" pitchFamily="34" charset="0"/>
                <a:cs typeface="Arial" panose="020B0604020202020204" pitchFamily="34" charset="0"/>
              </a:rPr>
              <a:t>Explained in Case 1 and 2</a:t>
            </a:r>
          </a:p>
        </p:txBody>
      </p:sp>
      <p:sp>
        <p:nvSpPr>
          <p:cNvPr id="20" name="テキスト ボックス 16">
            <a:extLst>
              <a:ext uri="{FF2B5EF4-FFF2-40B4-BE49-F238E27FC236}">
                <a16:creationId xmlns:a16="http://schemas.microsoft.com/office/drawing/2014/main" id="{2A2070AB-B835-F7B3-4497-0F9DD3E3D971}"/>
              </a:ext>
            </a:extLst>
          </p:cNvPr>
          <p:cNvSpPr txBox="1"/>
          <p:nvPr/>
        </p:nvSpPr>
        <p:spPr>
          <a:xfrm>
            <a:off x="7737056" y="3479579"/>
            <a:ext cx="3384260" cy="523220"/>
          </a:xfrm>
          <a:prstGeom prst="rect">
            <a:avLst/>
          </a:prstGeom>
          <a:noFill/>
        </p:spPr>
        <p:txBody>
          <a:bodyPr wrap="none" rtlCol="0" anchor="ctr">
            <a:spAutoFit/>
          </a:bodyPr>
          <a:lstStyle/>
          <a:p>
            <a:r>
              <a:rPr kumimoji="1" lang="en-US" altLang="ja-JP" sz="2800" dirty="0">
                <a:latin typeface="Arial" panose="020B0604020202020204" pitchFamily="34" charset="0"/>
                <a:cs typeface="Arial" panose="020B0604020202020204" pitchFamily="34" charset="0"/>
              </a:rPr>
              <a:t>Explained in Case 3</a:t>
            </a:r>
          </a:p>
        </p:txBody>
      </p:sp>
      <p:sp>
        <p:nvSpPr>
          <p:cNvPr id="21" name="テキスト ボックス 17">
            <a:extLst>
              <a:ext uri="{FF2B5EF4-FFF2-40B4-BE49-F238E27FC236}">
                <a16:creationId xmlns:a16="http://schemas.microsoft.com/office/drawing/2014/main" id="{9B64DF52-27A6-C375-7CE0-813DE2E85A93}"/>
              </a:ext>
            </a:extLst>
          </p:cNvPr>
          <p:cNvSpPr txBox="1"/>
          <p:nvPr/>
        </p:nvSpPr>
        <p:spPr>
          <a:xfrm>
            <a:off x="7737056" y="4531125"/>
            <a:ext cx="3384397" cy="954107"/>
          </a:xfrm>
          <a:prstGeom prst="rect">
            <a:avLst/>
          </a:prstGeom>
          <a:noFill/>
        </p:spPr>
        <p:txBody>
          <a:bodyPr wrap="square" rtlCol="0" anchor="ctr">
            <a:spAutoFit/>
          </a:bodyPr>
          <a:lstStyle/>
          <a:p>
            <a:pPr algn="just"/>
            <a:r>
              <a:rPr kumimoji="1" lang="en-US" altLang="ja-JP" sz="2800" dirty="0">
                <a:latin typeface="Arial" panose="020B0604020202020204" pitchFamily="34" charset="0"/>
                <a:cs typeface="Arial" panose="020B0604020202020204" pitchFamily="34" charset="0"/>
              </a:rPr>
              <a:t>Explained in Case 4 and 5</a:t>
            </a:r>
          </a:p>
        </p:txBody>
      </p:sp>
      <p:sp>
        <p:nvSpPr>
          <p:cNvPr id="22" name="四角形: 角を丸くする 2">
            <a:extLst>
              <a:ext uri="{FF2B5EF4-FFF2-40B4-BE49-F238E27FC236}">
                <a16:creationId xmlns:a16="http://schemas.microsoft.com/office/drawing/2014/main" id="{F31D87EA-E65A-86F9-A552-EB3B3EF7823C}"/>
              </a:ext>
            </a:extLst>
          </p:cNvPr>
          <p:cNvSpPr/>
          <p:nvPr/>
        </p:nvSpPr>
        <p:spPr>
          <a:xfrm>
            <a:off x="354434" y="4404627"/>
            <a:ext cx="11032856" cy="141920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8396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DFC43B-2F7A-AB00-874F-F1C362DB8AAB}"/>
              </a:ext>
            </a:extLst>
          </p:cNvPr>
          <p:cNvSpPr>
            <a:spLocks noGrp="1"/>
          </p:cNvSpPr>
          <p:nvPr>
            <p:ph type="title"/>
          </p:nvPr>
        </p:nvSpPr>
        <p:spPr/>
        <p:txBody>
          <a:bodyPr anchor="ctr"/>
          <a:lstStyle/>
          <a:p>
            <a:r>
              <a:rPr kumimoji="1" lang="en-US" altLang="ja-JP" sz="3200" dirty="0">
                <a:latin typeface="Arial" panose="020B0604020202020204" pitchFamily="34" charset="0"/>
                <a:cs typeface="Arial" panose="020B0604020202020204" pitchFamily="34" charset="0"/>
              </a:rPr>
              <a:t>Issue 3: Remedies for Digitally-Disadvantaged People</a:t>
            </a:r>
          </a:p>
        </p:txBody>
      </p:sp>
      <p:sp>
        <p:nvSpPr>
          <p:cNvPr id="4" name="スライド番号プレースホルダー 3">
            <a:extLst>
              <a:ext uri="{FF2B5EF4-FFF2-40B4-BE49-F238E27FC236}">
                <a16:creationId xmlns:a16="http://schemas.microsoft.com/office/drawing/2014/main" id="{ACFCD557-4F5E-CD26-68C7-8B4D1092C4DD}"/>
              </a:ext>
            </a:extLst>
          </p:cNvPr>
          <p:cNvSpPr>
            <a:spLocks noGrp="1"/>
          </p:cNvSpPr>
          <p:nvPr>
            <p:ph type="sldNum" sz="quarter" idx="12"/>
          </p:nvPr>
        </p:nvSpPr>
        <p:spPr/>
        <p:txBody>
          <a:bodyPr/>
          <a:lstStyle/>
          <a:p>
            <a:fld id="{DB594E97-6F66-445F-98B1-4835D8928B38}" type="slidenum">
              <a:rPr kumimoji="1" lang="ja-JP" altLang="en-US" smtClean="0"/>
              <a:t>14</a:t>
            </a:fld>
            <a:endParaRPr kumimoji="1" lang="ja-JP" altLang="en-US"/>
          </a:p>
        </p:txBody>
      </p:sp>
      <p:sp>
        <p:nvSpPr>
          <p:cNvPr id="5" name="テキスト ボックス 4">
            <a:extLst>
              <a:ext uri="{FF2B5EF4-FFF2-40B4-BE49-F238E27FC236}">
                <a16:creationId xmlns:a16="http://schemas.microsoft.com/office/drawing/2014/main" id="{9A368EDF-F512-B1C5-03AB-D9F412E5DE94}"/>
              </a:ext>
            </a:extLst>
          </p:cNvPr>
          <p:cNvSpPr txBox="1"/>
          <p:nvPr/>
        </p:nvSpPr>
        <p:spPr>
          <a:xfrm>
            <a:off x="2020723" y="1346350"/>
            <a:ext cx="5307177" cy="1200329"/>
          </a:xfrm>
          <a:prstGeom prst="rect">
            <a:avLst/>
          </a:prstGeom>
          <a:noFill/>
        </p:spPr>
        <p:txBody>
          <a:bodyPr wrap="square" rtlCol="0">
            <a:spAutoFit/>
          </a:bodyPr>
          <a:lstStyle/>
          <a:p>
            <a:pPr algn="just"/>
            <a:r>
              <a:rPr kumimoji="1" lang="en-US" altLang="ja-JP" sz="2400" dirty="0">
                <a:latin typeface="Arial" panose="020B0604020202020204" pitchFamily="34" charset="0"/>
                <a:cs typeface="Arial" panose="020B0604020202020204" pitchFamily="34" charset="0"/>
              </a:rPr>
              <a:t>Many </a:t>
            </a:r>
            <a:r>
              <a:rPr kumimoji="1" lang="en-US" altLang="ja-JP" sz="2400" dirty="0" err="1">
                <a:latin typeface="Arial" panose="020B0604020202020204" pitchFamily="34" charset="0"/>
                <a:cs typeface="Arial" panose="020B0604020202020204" pitchFamily="34" charset="0"/>
              </a:rPr>
              <a:t>MaaS</a:t>
            </a:r>
            <a:r>
              <a:rPr kumimoji="1" lang="en-US" altLang="ja-JP" sz="2400" dirty="0">
                <a:latin typeface="Arial" panose="020B0604020202020204" pitchFamily="34" charset="0"/>
                <a:cs typeface="Arial" panose="020B0604020202020204" pitchFamily="34" charset="0"/>
              </a:rPr>
              <a:t> require smartphone apps to provide search, reservation, and payment services.</a:t>
            </a:r>
          </a:p>
        </p:txBody>
      </p:sp>
      <p:sp>
        <p:nvSpPr>
          <p:cNvPr id="28" name="テキスト ボックス 27">
            <a:extLst>
              <a:ext uri="{FF2B5EF4-FFF2-40B4-BE49-F238E27FC236}">
                <a16:creationId xmlns:a16="http://schemas.microsoft.com/office/drawing/2014/main" id="{57A230A2-140F-2AEA-B7CA-76EB0A27A49A}"/>
              </a:ext>
            </a:extLst>
          </p:cNvPr>
          <p:cNvSpPr txBox="1"/>
          <p:nvPr/>
        </p:nvSpPr>
        <p:spPr>
          <a:xfrm>
            <a:off x="2020723" y="2821622"/>
            <a:ext cx="5307177" cy="1200329"/>
          </a:xfrm>
          <a:prstGeom prst="rect">
            <a:avLst/>
          </a:prstGeom>
          <a:noFill/>
        </p:spPr>
        <p:txBody>
          <a:bodyPr wrap="square" rtlCol="0">
            <a:spAutoFit/>
          </a:bodyPr>
          <a:lstStyle/>
          <a:p>
            <a:pPr algn="just"/>
            <a:r>
              <a:rPr kumimoji="1" lang="en-US" altLang="ja-JP" sz="2400" dirty="0">
                <a:latin typeface="Arial" panose="020B0604020202020204" pitchFamily="34" charset="0"/>
                <a:cs typeface="Arial" panose="020B0604020202020204" pitchFamily="34" charset="0"/>
              </a:rPr>
              <a:t>People who are not familiar with handling smartphones, such as the elderly, cannot use the service.</a:t>
            </a:r>
          </a:p>
        </p:txBody>
      </p:sp>
      <p:sp>
        <p:nvSpPr>
          <p:cNvPr id="3" name="四角形: 角を丸くする 2">
            <a:extLst>
              <a:ext uri="{FF2B5EF4-FFF2-40B4-BE49-F238E27FC236}">
                <a16:creationId xmlns:a16="http://schemas.microsoft.com/office/drawing/2014/main" id="{1B6DB00A-816E-B052-F740-833D712ED702}"/>
              </a:ext>
            </a:extLst>
          </p:cNvPr>
          <p:cNvSpPr/>
          <p:nvPr/>
        </p:nvSpPr>
        <p:spPr>
          <a:xfrm>
            <a:off x="370114" y="1346350"/>
            <a:ext cx="1582057" cy="914400"/>
          </a:xfrm>
          <a:prstGeom prst="roundRec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sz="2800" dirty="0">
                <a:solidFill>
                  <a:schemeClr val="tx1"/>
                </a:solidFill>
                <a:latin typeface="Arial" panose="020B0604020202020204" pitchFamily="34" charset="0"/>
                <a:cs typeface="Arial" panose="020B0604020202020204" pitchFamily="34" charset="0"/>
              </a:rPr>
              <a:t>Present Status</a:t>
            </a:r>
          </a:p>
        </p:txBody>
      </p:sp>
      <p:sp>
        <p:nvSpPr>
          <p:cNvPr id="16" name="四角形: 角を丸くする 15">
            <a:extLst>
              <a:ext uri="{FF2B5EF4-FFF2-40B4-BE49-F238E27FC236}">
                <a16:creationId xmlns:a16="http://schemas.microsoft.com/office/drawing/2014/main" id="{DB7D7ABD-4E09-6D94-583B-10E7A165F609}"/>
              </a:ext>
            </a:extLst>
          </p:cNvPr>
          <p:cNvSpPr/>
          <p:nvPr/>
        </p:nvSpPr>
        <p:spPr>
          <a:xfrm>
            <a:off x="338267" y="2884432"/>
            <a:ext cx="1582057" cy="914400"/>
          </a:xfrm>
          <a:prstGeom prst="roundRec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sz="2800" dirty="0">
                <a:solidFill>
                  <a:schemeClr val="tx1"/>
                </a:solidFill>
                <a:latin typeface="Arial" panose="020B0604020202020204" pitchFamily="34" charset="0"/>
                <a:cs typeface="Arial" panose="020B0604020202020204" pitchFamily="34" charset="0"/>
              </a:rPr>
              <a:t>Issues</a:t>
            </a:r>
          </a:p>
        </p:txBody>
      </p:sp>
      <p:graphicFrame>
        <p:nvGraphicFramePr>
          <p:cNvPr id="18" name="グラフ 17">
            <a:extLst>
              <a:ext uri="{FF2B5EF4-FFF2-40B4-BE49-F238E27FC236}">
                <a16:creationId xmlns:a16="http://schemas.microsoft.com/office/drawing/2014/main" id="{5B2BD86E-8774-672B-4294-BFC3595224ED}"/>
              </a:ext>
            </a:extLst>
          </p:cNvPr>
          <p:cNvGraphicFramePr>
            <a:graphicFrameLocks/>
          </p:cNvGraphicFramePr>
          <p:nvPr>
            <p:extLst>
              <p:ext uri="{D42A27DB-BD31-4B8C-83A1-F6EECF244321}">
                <p14:modId xmlns:p14="http://schemas.microsoft.com/office/powerpoint/2010/main" val="4286011848"/>
              </p:ext>
            </p:extLst>
          </p:nvPr>
        </p:nvGraphicFramePr>
        <p:xfrm>
          <a:off x="7416800" y="1219394"/>
          <a:ext cx="4481477" cy="2864596"/>
        </p:xfrm>
        <a:graphic>
          <a:graphicData uri="http://schemas.openxmlformats.org/drawingml/2006/chart">
            <c:chart xmlns:c="http://schemas.openxmlformats.org/drawingml/2006/chart" xmlns:r="http://schemas.openxmlformats.org/officeDocument/2006/relationships" r:id="rId2"/>
          </a:graphicData>
        </a:graphic>
      </p:graphicFrame>
      <p:sp>
        <p:nvSpPr>
          <p:cNvPr id="19" name="矢印: 下 18">
            <a:extLst>
              <a:ext uri="{FF2B5EF4-FFF2-40B4-BE49-F238E27FC236}">
                <a16:creationId xmlns:a16="http://schemas.microsoft.com/office/drawing/2014/main" id="{0ABC9347-CECE-27C1-3BDD-17DFFB1F97B8}"/>
              </a:ext>
            </a:extLst>
          </p:cNvPr>
          <p:cNvSpPr/>
          <p:nvPr/>
        </p:nvSpPr>
        <p:spPr>
          <a:xfrm>
            <a:off x="3503917" y="4370118"/>
            <a:ext cx="1322961" cy="39616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5A7930D2-CEB2-8315-52F4-382F361A284C}"/>
              </a:ext>
            </a:extLst>
          </p:cNvPr>
          <p:cNvSpPr/>
          <p:nvPr/>
        </p:nvSpPr>
        <p:spPr>
          <a:xfrm>
            <a:off x="3503917" y="4849386"/>
            <a:ext cx="8401774" cy="769441"/>
          </a:xfrm>
          <a:prstGeom prst="roundRect">
            <a:avLst>
              <a:gd name="adj" fmla="val 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2400" dirty="0">
                <a:latin typeface="Arial" panose="020B0604020202020204" pitchFamily="34" charset="0"/>
                <a:cs typeface="Arial" panose="020B0604020202020204" pitchFamily="34" charset="0"/>
              </a:rPr>
              <a:t>Set up a booking method that does not require a smartphone.</a:t>
            </a:r>
          </a:p>
        </p:txBody>
      </p:sp>
      <p:sp>
        <p:nvSpPr>
          <p:cNvPr id="21" name="四角形: 角を丸くする 20">
            <a:extLst>
              <a:ext uri="{FF2B5EF4-FFF2-40B4-BE49-F238E27FC236}">
                <a16:creationId xmlns:a16="http://schemas.microsoft.com/office/drawing/2014/main" id="{E5337AD3-DA85-A8B1-A04D-0FD6AA781839}"/>
              </a:ext>
            </a:extLst>
          </p:cNvPr>
          <p:cNvSpPr/>
          <p:nvPr/>
        </p:nvSpPr>
        <p:spPr>
          <a:xfrm>
            <a:off x="3503917" y="5761131"/>
            <a:ext cx="8401774" cy="769441"/>
          </a:xfrm>
          <a:prstGeom prst="roundRect">
            <a:avLst>
              <a:gd name="adj" fmla="val 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2400" dirty="0">
                <a:latin typeface="Arial" panose="020B0604020202020204" pitchFamily="34" charset="0"/>
                <a:cs typeface="Arial" panose="020B0604020202020204" pitchFamily="34" charset="0"/>
              </a:rPr>
              <a:t>Help users increase their smartphone usage.</a:t>
            </a:r>
          </a:p>
        </p:txBody>
      </p:sp>
      <p:sp>
        <p:nvSpPr>
          <p:cNvPr id="23" name="テキスト ボックス 22">
            <a:extLst>
              <a:ext uri="{FF2B5EF4-FFF2-40B4-BE49-F238E27FC236}">
                <a16:creationId xmlns:a16="http://schemas.microsoft.com/office/drawing/2014/main" id="{C9273457-3BD5-03E0-369C-D1488D77AB9F}"/>
              </a:ext>
            </a:extLst>
          </p:cNvPr>
          <p:cNvSpPr txBox="1"/>
          <p:nvPr/>
        </p:nvSpPr>
        <p:spPr>
          <a:xfrm>
            <a:off x="7416800" y="4115221"/>
            <a:ext cx="4481477" cy="584775"/>
          </a:xfrm>
          <a:prstGeom prst="rect">
            <a:avLst/>
          </a:prstGeom>
          <a:solidFill>
            <a:schemeClr val="bg1"/>
          </a:solidFill>
        </p:spPr>
        <p:txBody>
          <a:bodyPr wrap="square">
            <a:spAutoFit/>
          </a:bodyPr>
          <a:lstStyle/>
          <a:p>
            <a:pPr algn="ctr"/>
            <a:r>
              <a:rPr kumimoji="1" lang="en-US" altLang="ja-JP" sz="1600" dirty="0">
                <a:latin typeface="Arial" panose="020B0604020202020204" pitchFamily="34" charset="0"/>
                <a:cs typeface="Arial" panose="020B0604020202020204" pitchFamily="34" charset="0"/>
              </a:rPr>
              <a:t>Figure: Smartphone ownership by age group in Japan 2020</a:t>
            </a:r>
          </a:p>
        </p:txBody>
      </p:sp>
      <p:sp>
        <p:nvSpPr>
          <p:cNvPr id="22" name="四角形: 角を丸くする 16">
            <a:extLst>
              <a:ext uri="{FF2B5EF4-FFF2-40B4-BE49-F238E27FC236}">
                <a16:creationId xmlns:a16="http://schemas.microsoft.com/office/drawing/2014/main" id="{F0FE244C-AFA1-CDE8-8D6E-954752F3AB89}"/>
              </a:ext>
            </a:extLst>
          </p:cNvPr>
          <p:cNvSpPr/>
          <p:nvPr/>
        </p:nvSpPr>
        <p:spPr>
          <a:xfrm>
            <a:off x="296636" y="5421968"/>
            <a:ext cx="3003007" cy="914400"/>
          </a:xfrm>
          <a:prstGeom prst="roundRec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sz="2400" dirty="0">
                <a:solidFill>
                  <a:schemeClr val="bg1"/>
                </a:solidFill>
                <a:latin typeface="Arial" panose="020B0604020202020204" pitchFamily="34" charset="0"/>
                <a:cs typeface="Arial" panose="020B0604020202020204" pitchFamily="34" charset="0"/>
              </a:rPr>
              <a:t>Recommendations</a:t>
            </a:r>
            <a:endParaRPr kumimoji="1" lang="ja-JP" altLang="en-US" sz="2400" dirty="0">
              <a:solidFill>
                <a:schemeClr val="bg1"/>
              </a:solidFill>
            </a:endParaRPr>
          </a:p>
        </p:txBody>
      </p:sp>
    </p:spTree>
    <p:extLst>
      <p:ext uri="{BB962C8B-B14F-4D97-AF65-F5344CB8AC3E}">
        <p14:creationId xmlns:p14="http://schemas.microsoft.com/office/powerpoint/2010/main" val="2761832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468D8C3A-017C-5946-5EF8-F3F218C5E002}"/>
              </a:ext>
            </a:extLst>
          </p:cNvPr>
          <p:cNvSpPr>
            <a:spLocks noGrp="1"/>
          </p:cNvSpPr>
          <p:nvPr>
            <p:ph type="title"/>
          </p:nvPr>
        </p:nvSpPr>
        <p:spPr>
          <a:xfrm>
            <a:off x="203201" y="508000"/>
            <a:ext cx="11988800" cy="636348"/>
          </a:xfrm>
        </p:spPr>
        <p:txBody>
          <a:bodyPr anchor="ctr">
            <a:normAutofit/>
          </a:bodyPr>
          <a:lstStyle/>
          <a:p>
            <a:r>
              <a:rPr kumimoji="1" lang="en-US" altLang="ja-JP" sz="2400" dirty="0">
                <a:latin typeface="Arial" panose="020B0604020202020204" pitchFamily="34" charset="0"/>
                <a:cs typeface="Arial" panose="020B0604020202020204" pitchFamily="34" charset="0"/>
              </a:rPr>
              <a:t>Case 4: Demand Service Systems Developed by Automobile Parts Manufacturers</a:t>
            </a:r>
            <a:endParaRPr kumimoji="1" lang="ja-JP" altLang="en-US" sz="2400" dirty="0"/>
          </a:p>
        </p:txBody>
      </p:sp>
      <p:sp>
        <p:nvSpPr>
          <p:cNvPr id="4" name="スライド番号プレースホルダー 3">
            <a:extLst>
              <a:ext uri="{FF2B5EF4-FFF2-40B4-BE49-F238E27FC236}">
                <a16:creationId xmlns:a16="http://schemas.microsoft.com/office/drawing/2014/main" id="{2241796C-6C6C-4530-9F8B-162990ED676D}"/>
              </a:ext>
            </a:extLst>
          </p:cNvPr>
          <p:cNvSpPr>
            <a:spLocks noGrp="1"/>
          </p:cNvSpPr>
          <p:nvPr>
            <p:ph type="sldNum" sz="quarter" idx="12"/>
          </p:nvPr>
        </p:nvSpPr>
        <p:spPr/>
        <p:txBody>
          <a:bodyPr/>
          <a:lstStyle/>
          <a:p>
            <a:fld id="{DB594E97-6F66-445F-98B1-4835D8928B38}" type="slidenum">
              <a:rPr kumimoji="1" lang="ja-JP" altLang="en-US" smtClean="0"/>
              <a:t>15</a:t>
            </a:fld>
            <a:endParaRPr kumimoji="1" lang="ja-JP" altLang="en-US"/>
          </a:p>
        </p:txBody>
      </p:sp>
      <p:sp>
        <p:nvSpPr>
          <p:cNvPr id="42" name="コンテンツ プレースホルダー 2">
            <a:extLst>
              <a:ext uri="{FF2B5EF4-FFF2-40B4-BE49-F238E27FC236}">
                <a16:creationId xmlns:a16="http://schemas.microsoft.com/office/drawing/2014/main" id="{8830BAE5-D400-D53D-AC86-D29983379718}"/>
              </a:ext>
            </a:extLst>
          </p:cNvPr>
          <p:cNvSpPr txBox="1">
            <a:spLocks/>
          </p:cNvSpPr>
          <p:nvPr/>
        </p:nvSpPr>
        <p:spPr>
          <a:xfrm>
            <a:off x="293717" y="1799167"/>
            <a:ext cx="11604562" cy="198630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Clr>
                <a:schemeClr val="accent1">
                  <a:lumMod val="75000"/>
                </a:schemeClr>
              </a:buClr>
              <a:buNone/>
            </a:pPr>
            <a:r>
              <a:rPr lang="en-US" altLang="ja-JP" sz="1600" dirty="0">
                <a:latin typeface="Arial" panose="020B0604020202020204" pitchFamily="34" charset="0"/>
                <a:ea typeface="BIZ UDPゴシック" panose="020B0400000000000000" pitchFamily="50" charset="-128"/>
                <a:cs typeface="Arial" panose="020B0604020202020204" pitchFamily="34" charset="0"/>
              </a:rPr>
              <a:t>The Toyota Group automobile parts manufacturer "Aisin" has developed a system infrastructure for AI demand services, which has been centrally deployed in 26 municipalities in Japan.</a:t>
            </a:r>
          </a:p>
          <a:p>
            <a:pPr algn="just">
              <a:buClr>
                <a:schemeClr val="accent1">
                  <a:lumMod val="75000"/>
                </a:schemeClr>
              </a:buClr>
            </a:pPr>
            <a:r>
              <a:rPr lang="en-US" altLang="ja-JP" sz="1600" dirty="0">
                <a:latin typeface="Arial" panose="020B0604020202020204" pitchFamily="34" charset="0"/>
                <a:ea typeface="BIZ UDPゴシック" panose="020B0400000000000000" pitchFamily="50" charset="-128"/>
                <a:cs typeface="Arial" panose="020B0604020202020204" pitchFamily="34" charset="0"/>
              </a:rPr>
              <a:t>Operation is conducted by regional taxi operators. Common operators are responsible for dispatching vehicles to achieve efficiency.</a:t>
            </a:r>
          </a:p>
          <a:p>
            <a:pPr algn="just">
              <a:buClr>
                <a:schemeClr val="accent1">
                  <a:lumMod val="75000"/>
                </a:schemeClr>
              </a:buClr>
            </a:pPr>
            <a:r>
              <a:rPr lang="en-US" altLang="ja-JP" sz="1600" dirty="0">
                <a:latin typeface="Arial" panose="020B0604020202020204" pitchFamily="34" charset="0"/>
                <a:ea typeface="BIZ UDPゴシック" panose="020B0400000000000000" pitchFamily="50" charset="-128"/>
                <a:cs typeface="Arial" panose="020B0604020202020204" pitchFamily="34" charset="0"/>
              </a:rPr>
              <a:t>All information regarding the order of vehicle dispatch and route of the trip is managed digitally, but the method of booking from the user is by phone, internet, email, and IVR.</a:t>
            </a:r>
          </a:p>
          <a:p>
            <a:pPr algn="just">
              <a:buClr>
                <a:schemeClr val="accent1">
                  <a:lumMod val="75000"/>
                </a:schemeClr>
              </a:buClr>
            </a:pPr>
            <a:r>
              <a:rPr lang="en-US" altLang="ja-JP" sz="1600" dirty="0">
                <a:latin typeface="Arial" panose="020B0604020202020204" pitchFamily="34" charset="0"/>
                <a:ea typeface="BIZ UDPゴシック" panose="020B0400000000000000" pitchFamily="50" charset="-128"/>
                <a:cs typeface="Arial" panose="020B0604020202020204" pitchFamily="34" charset="0"/>
              </a:rPr>
              <a:t>There are many elderly users, and</a:t>
            </a:r>
            <a:r>
              <a:rPr lang="en-US" altLang="ja-JP" sz="1600" u="sng" dirty="0">
                <a:latin typeface="Arial" panose="020B0604020202020204" pitchFamily="34" charset="0"/>
                <a:ea typeface="BIZ UDPゴシック" panose="020B0400000000000000" pitchFamily="50" charset="-128"/>
                <a:cs typeface="Arial" panose="020B0604020202020204" pitchFamily="34" charset="0"/>
              </a:rPr>
              <a:t> more than 95% of the bookings are made through telephone.</a:t>
            </a:r>
            <a:endParaRPr lang="en-US" altLang="ja-JP" sz="1600" dirty="0">
              <a:latin typeface="BIZ UDPゴシック" panose="020B0400000000000000" pitchFamily="50" charset="-128"/>
              <a:ea typeface="BIZ UDPゴシック" panose="020B0400000000000000" pitchFamily="50" charset="-128"/>
            </a:endParaRPr>
          </a:p>
        </p:txBody>
      </p:sp>
      <p:pic>
        <p:nvPicPr>
          <p:cNvPr id="39" name="図 38">
            <a:extLst>
              <a:ext uri="{FF2B5EF4-FFF2-40B4-BE49-F238E27FC236}">
                <a16:creationId xmlns:a16="http://schemas.microsoft.com/office/drawing/2014/main" id="{5CAF9330-4E54-3A24-61B5-ECB5637445B4}"/>
              </a:ext>
            </a:extLst>
          </p:cNvPr>
          <p:cNvPicPr>
            <a:picLocks noChangeAspect="1"/>
          </p:cNvPicPr>
          <p:nvPr/>
        </p:nvPicPr>
        <p:blipFill>
          <a:blip r:embed="rId3"/>
          <a:stretch>
            <a:fillRect/>
          </a:stretch>
        </p:blipFill>
        <p:spPr>
          <a:xfrm>
            <a:off x="2535709" y="3968366"/>
            <a:ext cx="3825314" cy="2613603"/>
          </a:xfrm>
          <a:prstGeom prst="rect">
            <a:avLst/>
          </a:prstGeom>
        </p:spPr>
      </p:pic>
      <p:sp>
        <p:nvSpPr>
          <p:cNvPr id="40" name="吹き出し: 角を丸めた四角形 39">
            <a:extLst>
              <a:ext uri="{FF2B5EF4-FFF2-40B4-BE49-F238E27FC236}">
                <a16:creationId xmlns:a16="http://schemas.microsoft.com/office/drawing/2014/main" id="{4AE97383-58A6-EC5C-A3E9-E843CC21C66F}"/>
              </a:ext>
            </a:extLst>
          </p:cNvPr>
          <p:cNvSpPr/>
          <p:nvPr/>
        </p:nvSpPr>
        <p:spPr>
          <a:xfrm>
            <a:off x="293717" y="5617075"/>
            <a:ext cx="2065061" cy="540000"/>
          </a:xfrm>
          <a:prstGeom prst="wedgeRoundRectCallout">
            <a:avLst>
              <a:gd name="adj1" fmla="val 132111"/>
              <a:gd name="adj2" fmla="val -49212"/>
              <a:gd name="adj3" fmla="val 16667"/>
            </a:avLst>
          </a:prstGeom>
          <a:solidFill>
            <a:schemeClr val="accent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rgbClr val="FF0000"/>
                </a:solidFill>
                <a:latin typeface="Arial" panose="020B0604020202020204" pitchFamily="34" charset="0"/>
                <a:cs typeface="Arial" panose="020B0604020202020204" pitchFamily="34" charset="0"/>
              </a:rPr>
              <a:t>Consolidate operations from all over the country in one place.</a:t>
            </a:r>
            <a:endParaRPr kumimoji="1" lang="ja-JP" altLang="en-US" sz="1200" dirty="0">
              <a:solidFill>
                <a:srgbClr val="FF0000"/>
              </a:solidFill>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90FB22B8-DB15-4DB4-3FD3-A5AA5F265DDF}"/>
              </a:ext>
            </a:extLst>
          </p:cNvPr>
          <p:cNvSpPr txBox="1"/>
          <p:nvPr/>
        </p:nvSpPr>
        <p:spPr>
          <a:xfrm>
            <a:off x="293717" y="103387"/>
            <a:ext cx="8181480" cy="461665"/>
          </a:xfrm>
          <a:prstGeom prst="rect">
            <a:avLst/>
          </a:prstGeom>
          <a:noFill/>
        </p:spPr>
        <p:txBody>
          <a:bodyPr wrap="square">
            <a:spAutoFit/>
          </a:bodyPr>
          <a:lstStyle/>
          <a:p>
            <a:r>
              <a:rPr kumimoji="1" lang="en-US" altLang="ja-JP" sz="2400" dirty="0">
                <a:latin typeface="Arial" panose="020B0604020202020204" pitchFamily="34" charset="0"/>
                <a:cs typeface="Arial" panose="020B0604020202020204" pitchFamily="34" charset="0"/>
              </a:rPr>
              <a:t>Issue 3: Responding to digitally disadvantaged people</a:t>
            </a:r>
          </a:p>
        </p:txBody>
      </p:sp>
      <p:pic>
        <p:nvPicPr>
          <p:cNvPr id="14" name="図 13">
            <a:extLst>
              <a:ext uri="{FF2B5EF4-FFF2-40B4-BE49-F238E27FC236}">
                <a16:creationId xmlns:a16="http://schemas.microsoft.com/office/drawing/2014/main" id="{8AFE91F4-0FF9-424E-88D5-B4BC8F20BB1F}"/>
              </a:ext>
            </a:extLst>
          </p:cNvPr>
          <p:cNvPicPr>
            <a:picLocks noChangeAspect="1"/>
          </p:cNvPicPr>
          <p:nvPr/>
        </p:nvPicPr>
        <p:blipFill>
          <a:blip r:embed="rId4"/>
          <a:stretch>
            <a:fillRect/>
          </a:stretch>
        </p:blipFill>
        <p:spPr>
          <a:xfrm>
            <a:off x="7635318" y="4081015"/>
            <a:ext cx="2860272" cy="2500954"/>
          </a:xfrm>
          <a:prstGeom prst="rect">
            <a:avLst/>
          </a:prstGeom>
        </p:spPr>
      </p:pic>
      <p:sp>
        <p:nvSpPr>
          <p:cNvPr id="15" name="テキスト ボックス 13">
            <a:extLst>
              <a:ext uri="{FF2B5EF4-FFF2-40B4-BE49-F238E27FC236}">
                <a16:creationId xmlns:a16="http://schemas.microsoft.com/office/drawing/2014/main" id="{65632214-DAF4-4C9A-829C-F5EB61E6ED1B}"/>
              </a:ext>
            </a:extLst>
          </p:cNvPr>
          <p:cNvSpPr txBox="1"/>
          <p:nvPr/>
        </p:nvSpPr>
        <p:spPr>
          <a:xfrm>
            <a:off x="7541322" y="3763410"/>
            <a:ext cx="1778432"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dirty="0">
                <a:ea typeface="Yu Gothic UI" panose="020B0500000000000000" pitchFamily="50" charset="-128"/>
              </a:rPr>
              <a:t>【</a:t>
            </a:r>
            <a:r>
              <a:rPr kumimoji="1" lang="ja-JP" altLang="en-US" sz="1600" dirty="0">
                <a:ea typeface="Yu Gothic UI" panose="020B0500000000000000" pitchFamily="50" charset="-128"/>
              </a:rPr>
              <a:t>愛知県豊明市</a:t>
            </a:r>
            <a:r>
              <a:rPr kumimoji="1" lang="en-US" altLang="ja-JP" sz="1600" dirty="0">
                <a:ea typeface="Yu Gothic UI" panose="020B0500000000000000" pitchFamily="50" charset="-128"/>
              </a:rPr>
              <a:t>】</a:t>
            </a:r>
            <a:endParaRPr kumimoji="1" lang="ja-JP" altLang="en-US" sz="1600" dirty="0">
              <a:ea typeface="Yu Gothic UI" panose="020B0500000000000000" pitchFamily="50" charset="-128"/>
            </a:endParaRPr>
          </a:p>
        </p:txBody>
      </p:sp>
      <p:sp>
        <p:nvSpPr>
          <p:cNvPr id="16" name="テキスト ボックス 14">
            <a:extLst>
              <a:ext uri="{FF2B5EF4-FFF2-40B4-BE49-F238E27FC236}">
                <a16:creationId xmlns:a16="http://schemas.microsoft.com/office/drawing/2014/main" id="{4EC99F7C-5DBC-4173-87F6-E955250CA385}"/>
              </a:ext>
            </a:extLst>
          </p:cNvPr>
          <p:cNvSpPr txBox="1"/>
          <p:nvPr/>
        </p:nvSpPr>
        <p:spPr>
          <a:xfrm>
            <a:off x="9975850" y="5331492"/>
            <a:ext cx="1922429"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200" kern="100" dirty="0">
                <a:effectLst/>
                <a:latin typeface="Arial" panose="020B0604020202020204" pitchFamily="34" charset="0"/>
                <a:ea typeface="游ゴシック" panose="020B0400000000000000" pitchFamily="50" charset="-128"/>
                <a:cs typeface="Arial" panose="020B0604020202020204" pitchFamily="34" charset="0"/>
              </a:rPr>
              <a:t>*Note: Approximately 1,700 elderly people are registered members.</a:t>
            </a:r>
            <a:endParaRPr lang="ja-JP" altLang="ja-JP" sz="1200" kern="100" dirty="0">
              <a:effectLst/>
              <a:latin typeface="Arial" panose="020B0604020202020204" pitchFamily="34" charset="0"/>
              <a:ea typeface="游ゴシック" panose="020B0400000000000000" pitchFamily="50" charset="-128"/>
              <a:cs typeface="Arial" panose="020B0604020202020204" pitchFamily="34" charset="0"/>
            </a:endParaRPr>
          </a:p>
        </p:txBody>
      </p:sp>
      <p:sp>
        <p:nvSpPr>
          <p:cNvPr id="20" name="テキスト ボックス 19">
            <a:extLst>
              <a:ext uri="{FF2B5EF4-FFF2-40B4-BE49-F238E27FC236}">
                <a16:creationId xmlns:a16="http://schemas.microsoft.com/office/drawing/2014/main" id="{92BD9CDE-78AA-2C0B-232E-E7648F6A4934}"/>
              </a:ext>
            </a:extLst>
          </p:cNvPr>
          <p:cNvSpPr txBox="1"/>
          <p:nvPr/>
        </p:nvSpPr>
        <p:spPr>
          <a:xfrm>
            <a:off x="293717" y="1240924"/>
            <a:ext cx="835485" cy="461665"/>
          </a:xfrm>
          <a:prstGeom prst="rect">
            <a:avLst/>
          </a:prstGeom>
          <a:solidFill>
            <a:srgbClr val="0070C0"/>
          </a:solidFill>
        </p:spPr>
        <p:txBody>
          <a:bodyPr wrap="none" rtlCol="0">
            <a:spAutoFit/>
          </a:bodyPr>
          <a:lstStyle/>
          <a:p>
            <a:r>
              <a:rPr kumimoji="1" lang="en-US" altLang="ja-JP" sz="2400" dirty="0">
                <a:solidFill>
                  <a:schemeClr val="bg1"/>
                </a:solidFill>
                <a:latin typeface="Arial" panose="020B0604020202020204" pitchFamily="34" charset="0"/>
                <a:cs typeface="Arial" panose="020B0604020202020204" pitchFamily="34" charset="0"/>
              </a:rPr>
              <a:t>Goal</a:t>
            </a:r>
          </a:p>
        </p:txBody>
      </p:sp>
      <p:sp>
        <p:nvSpPr>
          <p:cNvPr id="21" name="テキスト ボックス 20">
            <a:extLst>
              <a:ext uri="{FF2B5EF4-FFF2-40B4-BE49-F238E27FC236}">
                <a16:creationId xmlns:a16="http://schemas.microsoft.com/office/drawing/2014/main" id="{811E0C20-1522-4599-9E3F-C0E163D7F461}"/>
              </a:ext>
            </a:extLst>
          </p:cNvPr>
          <p:cNvSpPr txBox="1"/>
          <p:nvPr/>
        </p:nvSpPr>
        <p:spPr>
          <a:xfrm>
            <a:off x="1409700" y="1240925"/>
            <a:ext cx="10488579" cy="461665"/>
          </a:xfrm>
          <a:prstGeom prst="rect">
            <a:avLst/>
          </a:prstGeom>
          <a:noFill/>
        </p:spPr>
        <p:txBody>
          <a:bodyPr wrap="square" rtlCol="0">
            <a:spAutoFit/>
          </a:bodyPr>
          <a:lstStyle/>
          <a:p>
            <a:r>
              <a:rPr kumimoji="1" lang="en-US" altLang="ja-JP" sz="2400" b="1" dirty="0" err="1">
                <a:solidFill>
                  <a:srgbClr val="0070C0"/>
                </a:solidFill>
                <a:latin typeface="Arial" panose="020B0604020202020204" pitchFamily="34" charset="0"/>
                <a:cs typeface="Arial" panose="020B0604020202020204" pitchFamily="34" charset="0"/>
              </a:rPr>
              <a:t>MaaS</a:t>
            </a:r>
            <a:r>
              <a:rPr kumimoji="1" lang="en-US" altLang="ja-JP" sz="2400" b="1" dirty="0">
                <a:solidFill>
                  <a:srgbClr val="0070C0"/>
                </a:solidFill>
                <a:latin typeface="Arial" panose="020B0604020202020204" pitchFamily="34" charset="0"/>
                <a:cs typeface="Arial" panose="020B0604020202020204" pitchFamily="34" charset="0"/>
              </a:rPr>
              <a:t> operators provide services that meet the needs of residents</a:t>
            </a:r>
          </a:p>
        </p:txBody>
      </p:sp>
    </p:spTree>
    <p:extLst>
      <p:ext uri="{BB962C8B-B14F-4D97-AF65-F5344CB8AC3E}">
        <p14:creationId xmlns:p14="http://schemas.microsoft.com/office/powerpoint/2010/main" val="1664552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4E1FBCF-79D1-4DFC-842F-C092D5702598}"/>
              </a:ext>
            </a:extLst>
          </p:cNvPr>
          <p:cNvSpPr>
            <a:spLocks noGrp="1"/>
          </p:cNvSpPr>
          <p:nvPr>
            <p:ph type="sldNum" sz="quarter" idx="12"/>
          </p:nvPr>
        </p:nvSpPr>
        <p:spPr/>
        <p:txBody>
          <a:bodyPr/>
          <a:lstStyle/>
          <a:p>
            <a:fld id="{DB594E97-6F66-445F-98B1-4835D8928B38}" type="slidenum">
              <a:rPr kumimoji="1" lang="ja-JP" altLang="en-US" smtClean="0"/>
              <a:t>16</a:t>
            </a:fld>
            <a:endParaRPr kumimoji="1" lang="ja-JP" altLang="en-US"/>
          </a:p>
        </p:txBody>
      </p:sp>
      <p:sp>
        <p:nvSpPr>
          <p:cNvPr id="32" name="テキスト ボックス 31">
            <a:extLst>
              <a:ext uri="{FF2B5EF4-FFF2-40B4-BE49-F238E27FC236}">
                <a16:creationId xmlns:a16="http://schemas.microsoft.com/office/drawing/2014/main" id="{12D35EEF-6679-ED41-E767-8DAC920CD14E}"/>
              </a:ext>
            </a:extLst>
          </p:cNvPr>
          <p:cNvSpPr txBox="1"/>
          <p:nvPr/>
        </p:nvSpPr>
        <p:spPr>
          <a:xfrm>
            <a:off x="7043659" y="6313327"/>
            <a:ext cx="3785652" cy="477054"/>
          </a:xfrm>
          <a:prstGeom prst="rect">
            <a:avLst/>
          </a:prstGeom>
          <a:noFill/>
        </p:spPr>
        <p:txBody>
          <a:bodyPr wrap="square" rtlCol="0">
            <a:spAutoFit/>
          </a:bodyPr>
          <a:lstStyle/>
          <a:p>
            <a:r>
              <a:rPr kumimoji="1" lang="en-US" altLang="ja-JP" sz="1400" dirty="0">
                <a:latin typeface="Arial" panose="020B0604020202020204" pitchFamily="34" charset="0"/>
                <a:ea typeface="Yu Gothic UI" panose="020B0500000000000000" pitchFamily="50" charset="-128"/>
                <a:cs typeface="Arial" panose="020B0604020202020204" pitchFamily="34" charset="0"/>
              </a:rPr>
              <a:t>Source: </a:t>
            </a:r>
            <a:r>
              <a:rPr kumimoji="1" lang="en-US" altLang="ja-JP" sz="1400" dirty="0" err="1">
                <a:latin typeface="Arial" panose="020B0604020202020204" pitchFamily="34" charset="0"/>
                <a:ea typeface="Yu Gothic UI" panose="020B0500000000000000" pitchFamily="50" charset="-128"/>
                <a:cs typeface="Arial" panose="020B0604020202020204" pitchFamily="34" charset="0"/>
              </a:rPr>
              <a:t>Aishin</a:t>
            </a:r>
            <a:r>
              <a:rPr kumimoji="1" lang="en-US" altLang="ja-JP" sz="1400" dirty="0">
                <a:latin typeface="Arial" panose="020B0604020202020204" pitchFamily="34" charset="0"/>
                <a:ea typeface="Yu Gothic UI" panose="020B0500000000000000" pitchFamily="50" charset="-128"/>
                <a:cs typeface="Arial" panose="020B0604020202020204" pitchFamily="34" charset="0"/>
              </a:rPr>
              <a:t> Co., Ltd. "</a:t>
            </a:r>
            <a:r>
              <a:rPr kumimoji="1" lang="en-US" altLang="ja-JP" sz="1400" dirty="0" err="1">
                <a:latin typeface="Arial" panose="020B0604020202020204" pitchFamily="34" charset="0"/>
                <a:ea typeface="Yu Gothic UI" panose="020B0500000000000000" pitchFamily="50" charset="-128"/>
                <a:cs typeface="Arial" panose="020B0604020202020204" pitchFamily="34" charset="0"/>
              </a:rPr>
              <a:t>Choisoko</a:t>
            </a:r>
            <a:r>
              <a:rPr kumimoji="1" lang="en-US" altLang="ja-JP" sz="1400" dirty="0">
                <a:latin typeface="Arial" panose="020B0604020202020204" pitchFamily="34" charset="0"/>
                <a:ea typeface="Yu Gothic UI" panose="020B0500000000000000" pitchFamily="50" charset="-128"/>
                <a:cs typeface="Arial" panose="020B0604020202020204" pitchFamily="34" charset="0"/>
              </a:rPr>
              <a:t> Overview"</a:t>
            </a:r>
          </a:p>
          <a:p>
            <a:endParaRPr kumimoji="1" lang="ja-JP" altLang="en-US" sz="1100" dirty="0">
              <a:latin typeface="Arial" panose="020B0604020202020204" pitchFamily="34" charset="0"/>
              <a:ea typeface="Yu Gothic UI" panose="020B0500000000000000" pitchFamily="50" charset="-128"/>
              <a:cs typeface="Arial" panose="020B0604020202020204" pitchFamily="34" charset="0"/>
            </a:endParaRPr>
          </a:p>
        </p:txBody>
      </p:sp>
      <p:grpSp>
        <p:nvGrpSpPr>
          <p:cNvPr id="33" name="グループ化 32">
            <a:extLst>
              <a:ext uri="{FF2B5EF4-FFF2-40B4-BE49-F238E27FC236}">
                <a16:creationId xmlns:a16="http://schemas.microsoft.com/office/drawing/2014/main" id="{8BDCE8DE-19E9-417F-5136-21369FA0E282}"/>
              </a:ext>
            </a:extLst>
          </p:cNvPr>
          <p:cNvGrpSpPr>
            <a:grpSpLocks noChangeAspect="1"/>
          </p:cNvGrpSpPr>
          <p:nvPr/>
        </p:nvGrpSpPr>
        <p:grpSpPr>
          <a:xfrm>
            <a:off x="853071" y="948600"/>
            <a:ext cx="9976240" cy="5371825"/>
            <a:chOff x="1820636" y="1405798"/>
            <a:chExt cx="8674996" cy="4671152"/>
          </a:xfrm>
        </p:grpSpPr>
        <p:pic>
          <p:nvPicPr>
            <p:cNvPr id="34" name="図 33">
              <a:extLst>
                <a:ext uri="{FF2B5EF4-FFF2-40B4-BE49-F238E27FC236}">
                  <a16:creationId xmlns:a16="http://schemas.microsoft.com/office/drawing/2014/main" id="{F8F82466-4AF3-6AAE-3A55-2BEB890ABBE5}"/>
                </a:ext>
              </a:extLst>
            </p:cNvPr>
            <p:cNvPicPr>
              <a:picLocks noChangeAspect="1"/>
            </p:cNvPicPr>
            <p:nvPr/>
          </p:nvPicPr>
          <p:blipFill>
            <a:blip r:embed="rId2"/>
            <a:stretch>
              <a:fillRect/>
            </a:stretch>
          </p:blipFill>
          <p:spPr>
            <a:xfrm>
              <a:off x="1820636" y="1405798"/>
              <a:ext cx="8674996" cy="4671152"/>
            </a:xfrm>
            <a:prstGeom prst="rect">
              <a:avLst/>
            </a:prstGeom>
          </p:spPr>
        </p:pic>
        <p:sp>
          <p:nvSpPr>
            <p:cNvPr id="35" name="テキスト ボックス 34">
              <a:extLst>
                <a:ext uri="{FF2B5EF4-FFF2-40B4-BE49-F238E27FC236}">
                  <a16:creationId xmlns:a16="http://schemas.microsoft.com/office/drawing/2014/main" id="{FBBC6CFD-99A9-D0CB-D6D3-8DAB58F8FB16}"/>
                </a:ext>
              </a:extLst>
            </p:cNvPr>
            <p:cNvSpPr txBox="1"/>
            <p:nvPr/>
          </p:nvSpPr>
          <p:spPr>
            <a:xfrm>
              <a:off x="4962526" y="1452125"/>
              <a:ext cx="3789389" cy="461665"/>
            </a:xfrm>
            <a:prstGeom prst="rect">
              <a:avLst/>
            </a:prstGeom>
            <a:solidFill>
              <a:schemeClr val="bg1"/>
            </a:solidFill>
          </p:spPr>
          <p:txBody>
            <a:bodyPr wrap="square" rtlCol="0">
              <a:spAutoFit/>
            </a:bodyPr>
            <a:lstStyle/>
            <a:p>
              <a:r>
                <a:rPr kumimoji="1" lang="en-GB" altLang="ja-JP" sz="2800" b="1" dirty="0" err="1">
                  <a:solidFill>
                    <a:schemeClr val="accent1">
                      <a:lumMod val="75000"/>
                    </a:schemeClr>
                  </a:solidFill>
                  <a:latin typeface="Arial" panose="020B0604020202020204" pitchFamily="34" charset="0"/>
                  <a:cs typeface="Arial" panose="020B0604020202020204" pitchFamily="34" charset="0"/>
                </a:rPr>
                <a:t>Aishin</a:t>
              </a:r>
              <a:endParaRPr kumimoji="1" lang="ja-JP" altLang="en-US" sz="2800" b="1" dirty="0">
                <a:solidFill>
                  <a:schemeClr val="accent1">
                    <a:lumMod val="75000"/>
                  </a:schemeClr>
                </a:solidFill>
                <a:latin typeface="Arial" panose="020B0604020202020204" pitchFamily="34" charset="0"/>
                <a:cs typeface="Arial" panose="020B0604020202020204" pitchFamily="34" charset="0"/>
              </a:endParaRPr>
            </a:p>
          </p:txBody>
        </p:sp>
        <p:sp>
          <p:nvSpPr>
            <p:cNvPr id="36" name="テキスト ボックス 35">
              <a:extLst>
                <a:ext uri="{FF2B5EF4-FFF2-40B4-BE49-F238E27FC236}">
                  <a16:creationId xmlns:a16="http://schemas.microsoft.com/office/drawing/2014/main" id="{6B072EB3-7FE0-0D73-08F5-9490A21E93AC}"/>
                </a:ext>
              </a:extLst>
            </p:cNvPr>
            <p:cNvSpPr txBox="1"/>
            <p:nvPr/>
          </p:nvSpPr>
          <p:spPr>
            <a:xfrm>
              <a:off x="2181226" y="2156974"/>
              <a:ext cx="1990724" cy="338554"/>
            </a:xfrm>
            <a:prstGeom prst="rect">
              <a:avLst/>
            </a:prstGeom>
            <a:solidFill>
              <a:schemeClr val="bg1"/>
            </a:solidFill>
          </p:spPr>
          <p:txBody>
            <a:bodyPr wrap="square" rtlCol="0">
              <a:spAutoFit/>
            </a:bodyPr>
            <a:lstStyle/>
            <a:p>
              <a:r>
                <a:rPr kumimoji="1" lang="en-GB" altLang="ja-JP" sz="1600" b="1" dirty="0">
                  <a:latin typeface="Arial" panose="020B0604020202020204" pitchFamily="34" charset="0"/>
                  <a:cs typeface="Arial" panose="020B0604020202020204" pitchFamily="34" charset="0"/>
                </a:rPr>
                <a:t>Toyota Group</a:t>
              </a:r>
              <a:endParaRPr kumimoji="1" lang="ja-JP" altLang="en-US" sz="1600" b="1" dirty="0">
                <a:latin typeface="Arial" panose="020B0604020202020204" pitchFamily="34" charset="0"/>
                <a:cs typeface="Arial" panose="020B0604020202020204" pitchFamily="34" charset="0"/>
              </a:endParaRPr>
            </a:p>
          </p:txBody>
        </p:sp>
        <p:sp>
          <p:nvSpPr>
            <p:cNvPr id="37" name="テキスト ボックス 36">
              <a:extLst>
                <a:ext uri="{FF2B5EF4-FFF2-40B4-BE49-F238E27FC236}">
                  <a16:creationId xmlns:a16="http://schemas.microsoft.com/office/drawing/2014/main" id="{26519DB0-AC52-A6C3-3D70-0A7BCCFF8B6B}"/>
                </a:ext>
              </a:extLst>
            </p:cNvPr>
            <p:cNvSpPr txBox="1"/>
            <p:nvPr/>
          </p:nvSpPr>
          <p:spPr>
            <a:xfrm>
              <a:off x="1943101" y="2882976"/>
              <a:ext cx="2379132" cy="2890423"/>
            </a:xfrm>
            <a:prstGeom prst="rect">
              <a:avLst/>
            </a:prstGeom>
            <a:solidFill>
              <a:schemeClr val="bg1"/>
            </a:solidFill>
          </p:spPr>
          <p:txBody>
            <a:bodyPr wrap="square" rtlCol="0">
              <a:spAutoFit/>
            </a:bodyPr>
            <a:lstStyle/>
            <a:p>
              <a:r>
                <a:rPr kumimoji="1" lang="en-GB" altLang="ja-JP" sz="1400" b="1" dirty="0">
                  <a:latin typeface="Arial" panose="020B0604020202020204" pitchFamily="34" charset="0"/>
                  <a:cs typeface="Arial" panose="020B0604020202020204" pitchFamily="34" charset="0"/>
                </a:rPr>
                <a:t>Toyota Industries Corporation</a:t>
              </a:r>
            </a:p>
            <a:p>
              <a:r>
                <a:rPr kumimoji="1" lang="en-GB" altLang="ja-JP" sz="1400" b="1" dirty="0">
                  <a:latin typeface="Arial" panose="020B0604020202020204" pitchFamily="34" charset="0"/>
                  <a:cs typeface="Arial" panose="020B0604020202020204" pitchFamily="34" charset="0"/>
                </a:rPr>
                <a:t>Toyota Motor Corporation</a:t>
              </a:r>
            </a:p>
            <a:p>
              <a:r>
                <a:rPr kumimoji="1" lang="en-GB" altLang="ja-JP" sz="1400" b="1" dirty="0">
                  <a:latin typeface="Arial" panose="020B0604020202020204" pitchFamily="34" charset="0"/>
                  <a:cs typeface="Arial" panose="020B0604020202020204" pitchFamily="34" charset="0"/>
                </a:rPr>
                <a:t>JTEKT Corporation</a:t>
              </a:r>
            </a:p>
            <a:p>
              <a:r>
                <a:rPr kumimoji="1" lang="en-GB" altLang="ja-JP" sz="1400" b="1" dirty="0">
                  <a:latin typeface="Arial" panose="020B0604020202020204" pitchFamily="34" charset="0"/>
                  <a:cs typeface="Arial" panose="020B0604020202020204" pitchFamily="34" charset="0"/>
                </a:rPr>
                <a:t>Aichi Steel</a:t>
              </a:r>
            </a:p>
            <a:p>
              <a:r>
                <a:rPr kumimoji="1" lang="en-GB" altLang="ja-JP" sz="1400" b="1" dirty="0">
                  <a:latin typeface="Arial" panose="020B0604020202020204" pitchFamily="34" charset="0"/>
                  <a:cs typeface="Arial" panose="020B0604020202020204" pitchFamily="34" charset="0"/>
                </a:rPr>
                <a:t>Toyota Auto Body</a:t>
              </a:r>
            </a:p>
            <a:p>
              <a:r>
                <a:rPr kumimoji="1" lang="en-GB" altLang="ja-JP" sz="1400" b="1" dirty="0">
                  <a:latin typeface="Arial" panose="020B0604020202020204" pitchFamily="34" charset="0"/>
                  <a:cs typeface="Arial" panose="020B0604020202020204" pitchFamily="34" charset="0"/>
                </a:rPr>
                <a:t>Toyota Motor East Japan Inc.</a:t>
              </a:r>
            </a:p>
            <a:p>
              <a:r>
                <a:rPr kumimoji="1" lang="en-GB" altLang="ja-JP" sz="1400" b="1" dirty="0">
                  <a:latin typeface="Arial" panose="020B0604020202020204" pitchFamily="34" charset="0"/>
                  <a:cs typeface="Arial" panose="020B0604020202020204" pitchFamily="34" charset="0"/>
                </a:rPr>
                <a:t>Toyota Tsusho Corporation</a:t>
              </a:r>
            </a:p>
            <a:p>
              <a:r>
                <a:rPr kumimoji="1" lang="en-GB" altLang="ja-JP" sz="1400" b="1" dirty="0">
                  <a:solidFill>
                    <a:srgbClr val="00B0F0"/>
                  </a:solidFill>
                  <a:latin typeface="Arial" panose="020B0604020202020204" pitchFamily="34" charset="0"/>
                  <a:cs typeface="Arial" panose="020B0604020202020204" pitchFamily="34" charset="0"/>
                </a:rPr>
                <a:t>Aisin Corporation</a:t>
              </a:r>
            </a:p>
            <a:p>
              <a:r>
                <a:rPr kumimoji="1" lang="en-GB" altLang="ja-JP" sz="1400" b="1" dirty="0">
                  <a:latin typeface="Arial" panose="020B0604020202020204" pitchFamily="34" charset="0"/>
                  <a:cs typeface="Arial" panose="020B0604020202020204" pitchFamily="34" charset="0"/>
                </a:rPr>
                <a:t>Toyoda </a:t>
              </a:r>
              <a:r>
                <a:rPr kumimoji="1" lang="en-GB" altLang="ja-JP" sz="1400" b="1" dirty="0" err="1">
                  <a:latin typeface="Arial" panose="020B0604020202020204" pitchFamily="34" charset="0"/>
                  <a:cs typeface="Arial" panose="020B0604020202020204" pitchFamily="34" charset="0"/>
                </a:rPr>
                <a:t>Gosei</a:t>
              </a:r>
              <a:r>
                <a:rPr kumimoji="1" lang="en-GB" altLang="ja-JP" sz="1400" b="1" dirty="0">
                  <a:latin typeface="Arial" panose="020B0604020202020204" pitchFamily="34" charset="0"/>
                  <a:cs typeface="Arial" panose="020B0604020202020204" pitchFamily="34" charset="0"/>
                </a:rPr>
                <a:t> Co., Ltd.</a:t>
              </a:r>
            </a:p>
            <a:p>
              <a:r>
                <a:rPr kumimoji="1" lang="en-GB" altLang="ja-JP" sz="1400" b="1" dirty="0">
                  <a:latin typeface="Arial" panose="020B0604020202020204" pitchFamily="34" charset="0"/>
                  <a:cs typeface="Arial" panose="020B0604020202020204" pitchFamily="34" charset="0"/>
                </a:rPr>
                <a:t>DENSO Corporation</a:t>
              </a:r>
            </a:p>
            <a:p>
              <a:r>
                <a:rPr kumimoji="1" lang="en-GB" altLang="ja-JP" sz="1400" b="1" dirty="0">
                  <a:latin typeface="Arial" panose="020B0604020202020204" pitchFamily="34" charset="0"/>
                  <a:cs typeface="Arial" panose="020B0604020202020204" pitchFamily="34" charset="0"/>
                </a:rPr>
                <a:t>Toyota Boshoku Corporation</a:t>
              </a:r>
            </a:p>
            <a:p>
              <a:r>
                <a:rPr kumimoji="1" lang="en-GB" altLang="ja-JP" sz="1400" b="1" dirty="0">
                  <a:latin typeface="Arial" panose="020B0604020202020204" pitchFamily="34" charset="0"/>
                  <a:cs typeface="Arial" panose="020B0604020202020204" pitchFamily="34" charset="0"/>
                </a:rPr>
                <a:t>Towa Real Estate Co., Ltd.</a:t>
              </a:r>
            </a:p>
            <a:p>
              <a:r>
                <a:rPr kumimoji="1" lang="en-GB" altLang="ja-JP" sz="1400" b="1" dirty="0">
                  <a:latin typeface="Arial" panose="020B0604020202020204" pitchFamily="34" charset="0"/>
                  <a:cs typeface="Arial" panose="020B0604020202020204" pitchFamily="34" charset="0"/>
                </a:rPr>
                <a:t>Toyota Central R&amp;D Labs., Inc.</a:t>
              </a:r>
            </a:p>
            <a:p>
              <a:r>
                <a:rPr kumimoji="1" lang="en-GB" altLang="ja-JP" sz="1400" b="1" dirty="0">
                  <a:latin typeface="Arial" panose="020B0604020202020204" pitchFamily="34" charset="0"/>
                  <a:cs typeface="Arial" panose="020B0604020202020204" pitchFamily="34" charset="0"/>
                </a:rPr>
                <a:t>(13 Companies in the Toyota Group)</a:t>
              </a:r>
              <a:endParaRPr kumimoji="1" lang="ja-JP" altLang="en-US" sz="1400" b="1" dirty="0">
                <a:latin typeface="Arial" panose="020B0604020202020204" pitchFamily="34" charset="0"/>
                <a:cs typeface="Arial" panose="020B0604020202020204" pitchFamily="34" charset="0"/>
              </a:endParaRPr>
            </a:p>
          </p:txBody>
        </p:sp>
        <p:sp>
          <p:nvSpPr>
            <p:cNvPr id="38" name="テキスト ボックス 37">
              <a:extLst>
                <a:ext uri="{FF2B5EF4-FFF2-40B4-BE49-F238E27FC236}">
                  <a16:creationId xmlns:a16="http://schemas.microsoft.com/office/drawing/2014/main" id="{5FBCA732-DA93-A5AC-C903-4ED70E732985}"/>
                </a:ext>
              </a:extLst>
            </p:cNvPr>
            <p:cNvSpPr txBox="1"/>
            <p:nvPr/>
          </p:nvSpPr>
          <p:spPr>
            <a:xfrm>
              <a:off x="4575351" y="2126442"/>
              <a:ext cx="5849118" cy="1645936"/>
            </a:xfrm>
            <a:prstGeom prst="rect">
              <a:avLst/>
            </a:prstGeom>
            <a:solidFill>
              <a:schemeClr val="bg1"/>
            </a:solidFill>
          </p:spPr>
          <p:txBody>
            <a:bodyPr wrap="square" rtlCol="0">
              <a:spAutoFit/>
            </a:bodyPr>
            <a:lstStyle/>
            <a:p>
              <a:r>
                <a:rPr kumimoji="1" lang="en-US" altLang="ja-JP" sz="1300" b="1" dirty="0">
                  <a:latin typeface="Arial" panose="020B0604020202020204" pitchFamily="34" charset="0"/>
                  <a:cs typeface="Arial" panose="020B0604020202020204" pitchFamily="34" charset="0"/>
                </a:rPr>
                <a:t>Company Name:</a:t>
              </a:r>
              <a:r>
                <a:rPr kumimoji="1" lang="ja-JP" altLang="en-US" sz="1300" b="1" dirty="0">
                  <a:latin typeface="Arial" panose="020B0604020202020204" pitchFamily="34" charset="0"/>
                  <a:cs typeface="Arial" panose="020B0604020202020204" pitchFamily="34" charset="0"/>
                </a:rPr>
                <a:t>　</a:t>
              </a:r>
              <a:r>
                <a:rPr kumimoji="1" lang="en-US" altLang="ja-JP" sz="1300" b="1" dirty="0">
                  <a:latin typeface="Arial" panose="020B0604020202020204" pitchFamily="34" charset="0"/>
                  <a:cs typeface="Arial" panose="020B0604020202020204" pitchFamily="34" charset="0"/>
                </a:rPr>
                <a:t>Aisin Corporation</a:t>
              </a:r>
            </a:p>
            <a:p>
              <a:r>
                <a:rPr kumimoji="1" lang="en-US" altLang="ja-JP" sz="1300" b="1" dirty="0">
                  <a:latin typeface="Arial" panose="020B0604020202020204" pitchFamily="34" charset="0"/>
                  <a:cs typeface="Arial" panose="020B0604020202020204" pitchFamily="34" charset="0"/>
                </a:rPr>
                <a:t>Established: August 31, 1965; Merger on April 1, 2021 of </a:t>
              </a:r>
              <a:r>
                <a:rPr kumimoji="1" lang="en-US" altLang="ja-JP" sz="1300" b="1" dirty="0" err="1">
                  <a:latin typeface="Arial" panose="020B0604020202020204" pitchFamily="34" charset="0"/>
                  <a:cs typeface="Arial" panose="020B0604020202020204" pitchFamily="34" charset="0"/>
                </a:rPr>
                <a:t>Aishin</a:t>
              </a:r>
              <a:r>
                <a:rPr kumimoji="1" lang="en-US" altLang="ja-JP" sz="1300" b="1" dirty="0">
                  <a:latin typeface="Arial" panose="020B0604020202020204" pitchFamily="34" charset="0"/>
                  <a:cs typeface="Arial" panose="020B0604020202020204" pitchFamily="34" charset="0"/>
                </a:rPr>
                <a:t> Corporation and </a:t>
              </a:r>
              <a:r>
                <a:rPr kumimoji="1" lang="en-US" altLang="ja-JP" sz="1300" b="1" dirty="0" err="1">
                  <a:latin typeface="Arial" panose="020B0604020202020204" pitchFamily="34" charset="0"/>
                  <a:cs typeface="Arial" panose="020B0604020202020204" pitchFamily="34" charset="0"/>
                </a:rPr>
                <a:t>Aishin</a:t>
              </a:r>
              <a:r>
                <a:rPr kumimoji="1" lang="en-US" altLang="ja-JP" sz="1300" b="1" dirty="0">
                  <a:latin typeface="Arial" panose="020B0604020202020204" pitchFamily="34" charset="0"/>
                  <a:cs typeface="Arial" panose="020B0604020202020204" pitchFamily="34" charset="0"/>
                </a:rPr>
                <a:t> AW </a:t>
              </a:r>
            </a:p>
            <a:p>
              <a:r>
                <a:rPr kumimoji="1" lang="en-US" altLang="ja-JP" sz="1300" b="1" dirty="0">
                  <a:latin typeface="Arial" panose="020B0604020202020204" pitchFamily="34" charset="0"/>
                  <a:cs typeface="Arial" panose="020B0604020202020204" pitchFamily="34" charset="0"/>
                </a:rPr>
                <a:t>Headquarters: 2-1 Asahi-Cho, </a:t>
              </a:r>
              <a:r>
                <a:rPr kumimoji="1" lang="en-US" altLang="ja-JP" sz="1300" b="1" dirty="0" err="1">
                  <a:latin typeface="Arial" panose="020B0604020202020204" pitchFamily="34" charset="0"/>
                  <a:cs typeface="Arial" panose="020B0604020202020204" pitchFamily="34" charset="0"/>
                </a:rPr>
                <a:t>Kariya</a:t>
              </a:r>
              <a:r>
                <a:rPr kumimoji="1" lang="en-US" altLang="ja-JP" sz="1300" b="1" dirty="0">
                  <a:latin typeface="Arial" panose="020B0604020202020204" pitchFamily="34" charset="0"/>
                  <a:cs typeface="Arial" panose="020B0604020202020204" pitchFamily="34" charset="0"/>
                </a:rPr>
                <a:t> City, Aichi Prefecture</a:t>
              </a:r>
            </a:p>
            <a:p>
              <a:r>
                <a:rPr kumimoji="1" lang="en-US" altLang="ja-JP" sz="1300" b="1" dirty="0">
                  <a:latin typeface="Arial" panose="020B0604020202020204" pitchFamily="34" charset="0"/>
                  <a:cs typeface="Arial" panose="020B0604020202020204" pitchFamily="34" charset="0"/>
                </a:rPr>
                <a:t>Capital and Sales: Capital: JPY45 </a:t>
              </a:r>
              <a:r>
                <a:rPr kumimoji="1" lang="en-US" altLang="ja-JP" sz="1300" b="1" dirty="0" err="1">
                  <a:latin typeface="Arial" panose="020B0604020202020204" pitchFamily="34" charset="0"/>
                  <a:cs typeface="Arial" panose="020B0604020202020204" pitchFamily="34" charset="0"/>
                </a:rPr>
                <a:t>Billion;Sales</a:t>
              </a:r>
              <a:r>
                <a:rPr kumimoji="1" lang="en-US" altLang="ja-JP" sz="1300" b="1" dirty="0">
                  <a:latin typeface="Arial" panose="020B0604020202020204" pitchFamily="34" charset="0"/>
                  <a:cs typeface="Arial" panose="020B0604020202020204" pitchFamily="34" charset="0"/>
                </a:rPr>
                <a:t>: JPY3.526 trillion (March, 2021)</a:t>
              </a:r>
            </a:p>
            <a:p>
              <a:r>
                <a:rPr kumimoji="1" lang="en-US" altLang="ja-JP" sz="1300" b="1" dirty="0">
                  <a:latin typeface="Arial" panose="020B0604020202020204" pitchFamily="34" charset="0"/>
                  <a:cs typeface="Arial" panose="020B0604020202020204" pitchFamily="34" charset="0"/>
                </a:rPr>
                <a:t>Consolidated Subsidiaries: 208 companies (Domestic: 75; International: 133)</a:t>
              </a:r>
            </a:p>
            <a:p>
              <a:r>
                <a:rPr kumimoji="1" lang="en-US" altLang="ja-JP" sz="1300" b="1" dirty="0">
                  <a:latin typeface="Arial" panose="020B0604020202020204" pitchFamily="34" charset="0"/>
                  <a:cs typeface="Arial" panose="020B0604020202020204" pitchFamily="34" charset="0"/>
                </a:rPr>
                <a:t>No. of Employees: Consolidated: 119,535; Single: 37,644</a:t>
              </a:r>
            </a:p>
            <a:p>
              <a:r>
                <a:rPr kumimoji="1" lang="en-US" altLang="ja-JP" sz="1300" b="1" dirty="0">
                  <a:latin typeface="Arial" panose="020B0604020202020204" pitchFamily="34" charset="0"/>
                  <a:cs typeface="Arial" panose="020B0604020202020204" pitchFamily="34" charset="0"/>
                </a:rPr>
                <a:t>Business Content: Automobile components; Energy and life-related product manufacturing and sales</a:t>
              </a:r>
              <a:endParaRPr kumimoji="1" lang="ja-JP" altLang="en-US" sz="1300" b="1" dirty="0">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BC4A441F-190B-0A62-EFD2-667B9FA7EA43}"/>
                </a:ext>
              </a:extLst>
            </p:cNvPr>
            <p:cNvSpPr txBox="1"/>
            <p:nvPr/>
          </p:nvSpPr>
          <p:spPr>
            <a:xfrm>
              <a:off x="8225519" y="3651916"/>
              <a:ext cx="2198951" cy="374684"/>
            </a:xfrm>
            <a:prstGeom prst="rect">
              <a:avLst/>
            </a:prstGeom>
            <a:solidFill>
              <a:schemeClr val="bg1"/>
            </a:solidFill>
          </p:spPr>
          <p:txBody>
            <a:bodyPr wrap="square" rtlCol="0">
              <a:spAutoFit/>
            </a:bodyPr>
            <a:lstStyle/>
            <a:p>
              <a:r>
                <a:rPr kumimoji="1" lang="en-US" altLang="ja-JP" sz="1100" b="1" dirty="0">
                  <a:latin typeface="Arial" panose="020B0604020202020204" pitchFamily="34" charset="0"/>
                  <a:cs typeface="Arial" panose="020B0604020202020204" pitchFamily="34" charset="0"/>
                </a:rPr>
                <a:t>Created </a:t>
              </a:r>
              <a:r>
                <a:rPr kumimoji="1" lang="en-US" altLang="ja-JP" sz="1100" b="1" i="1" dirty="0" err="1">
                  <a:latin typeface="Arial" panose="020B0604020202020204" pitchFamily="34" charset="0"/>
                  <a:cs typeface="Arial" panose="020B0604020202020204" pitchFamily="34" charset="0"/>
                </a:rPr>
                <a:t>Choisoko</a:t>
              </a:r>
              <a:r>
                <a:rPr kumimoji="1" lang="en-US" altLang="ja-JP" sz="1100" b="1" dirty="0">
                  <a:latin typeface="Arial" panose="020B0604020202020204" pitchFamily="34" charset="0"/>
                  <a:cs typeface="Arial" panose="020B0604020202020204" pitchFamily="34" charset="0"/>
                </a:rPr>
                <a:t> in 2018 as a new business creation initiative </a:t>
              </a:r>
              <a:endParaRPr kumimoji="1" lang="ja-JP" altLang="en-US" sz="1100" b="1" dirty="0">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5470CDA8-3AEA-CDBF-6A58-22F803F9EE8F}"/>
                </a:ext>
              </a:extLst>
            </p:cNvPr>
            <p:cNvSpPr txBox="1"/>
            <p:nvPr/>
          </p:nvSpPr>
          <p:spPr>
            <a:xfrm>
              <a:off x="4513115" y="4794916"/>
              <a:ext cx="2145845" cy="347922"/>
            </a:xfrm>
            <a:prstGeom prst="rect">
              <a:avLst/>
            </a:prstGeom>
            <a:solidFill>
              <a:schemeClr val="bg1"/>
            </a:solidFill>
          </p:spPr>
          <p:txBody>
            <a:bodyPr wrap="square" rtlCol="0">
              <a:spAutoFit/>
            </a:bodyPr>
            <a:lstStyle/>
            <a:p>
              <a:r>
                <a:rPr kumimoji="1" lang="en-US" altLang="ja-JP" sz="1000" b="1" dirty="0">
                  <a:latin typeface="Arial" panose="020B0604020202020204" pitchFamily="34" charset="0"/>
                  <a:cs typeface="Arial" panose="020B0604020202020204" pitchFamily="34" charset="0"/>
                </a:rPr>
                <a:t>Automobile Components (Engine, Body, Information Electronics) </a:t>
              </a:r>
              <a:endParaRPr kumimoji="1" lang="ja-JP" altLang="en-US" sz="1000" b="1" dirty="0">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D3DE74D0-411D-13BC-3B58-F372712EDDB6}"/>
                </a:ext>
              </a:extLst>
            </p:cNvPr>
            <p:cNvSpPr txBox="1"/>
            <p:nvPr/>
          </p:nvSpPr>
          <p:spPr>
            <a:xfrm>
              <a:off x="6658959" y="4864166"/>
              <a:ext cx="1939540" cy="214105"/>
            </a:xfrm>
            <a:prstGeom prst="rect">
              <a:avLst/>
            </a:prstGeom>
            <a:solidFill>
              <a:schemeClr val="bg1"/>
            </a:solidFill>
          </p:spPr>
          <p:txBody>
            <a:bodyPr wrap="square" rtlCol="0">
              <a:spAutoFit/>
            </a:bodyPr>
            <a:lstStyle/>
            <a:p>
              <a:r>
                <a:rPr kumimoji="1" lang="en-US" altLang="ja-JP" sz="1000" b="1" dirty="0">
                  <a:latin typeface="Arial" panose="020B0604020202020204" pitchFamily="34" charset="0"/>
                  <a:cs typeface="Arial" panose="020B0604020202020204" pitchFamily="34" charset="0"/>
                </a:rPr>
                <a:t>Energy and Home-related Devices</a:t>
              </a:r>
              <a:endParaRPr kumimoji="1" lang="ja-JP" altLang="en-US" sz="1000" b="1" dirty="0">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47F536EE-37A9-796D-3C59-ECF3646F6A17}"/>
                </a:ext>
              </a:extLst>
            </p:cNvPr>
            <p:cNvSpPr txBox="1"/>
            <p:nvPr/>
          </p:nvSpPr>
          <p:spPr>
            <a:xfrm>
              <a:off x="7636943" y="5448179"/>
              <a:ext cx="800881" cy="481737"/>
            </a:xfrm>
            <a:prstGeom prst="rect">
              <a:avLst/>
            </a:prstGeom>
            <a:solidFill>
              <a:schemeClr val="bg1"/>
            </a:solidFill>
          </p:spPr>
          <p:txBody>
            <a:bodyPr wrap="square" rtlCol="0">
              <a:spAutoFit/>
            </a:bodyPr>
            <a:lstStyle/>
            <a:p>
              <a:r>
                <a:rPr kumimoji="1" lang="en-US" altLang="ja-JP" sz="1000" b="1" dirty="0">
                  <a:latin typeface="Arial" panose="020B0604020202020204" pitchFamily="34" charset="0"/>
                  <a:cs typeface="Arial" panose="020B0604020202020204" pitchFamily="34" charset="0"/>
                </a:rPr>
                <a:t>Personal Mobility ILY-Ai</a:t>
              </a:r>
              <a:endParaRPr kumimoji="1" lang="ja-JP" altLang="en-US" sz="1000" b="1" dirty="0">
                <a:latin typeface="Arial" panose="020B0604020202020204" pitchFamily="34" charset="0"/>
                <a:cs typeface="Arial" panose="020B0604020202020204" pitchFamily="34" charset="0"/>
              </a:endParaRPr>
            </a:p>
          </p:txBody>
        </p:sp>
        <p:sp>
          <p:nvSpPr>
            <p:cNvPr id="43" name="テキスト ボックス 42">
              <a:extLst>
                <a:ext uri="{FF2B5EF4-FFF2-40B4-BE49-F238E27FC236}">
                  <a16:creationId xmlns:a16="http://schemas.microsoft.com/office/drawing/2014/main" id="{CC096C0D-DC7D-D78C-84AF-6214F265175B}"/>
                </a:ext>
              </a:extLst>
            </p:cNvPr>
            <p:cNvSpPr txBox="1"/>
            <p:nvPr/>
          </p:nvSpPr>
          <p:spPr>
            <a:xfrm>
              <a:off x="4891850" y="5782093"/>
              <a:ext cx="1388372" cy="214105"/>
            </a:xfrm>
            <a:prstGeom prst="rect">
              <a:avLst/>
            </a:prstGeom>
            <a:solidFill>
              <a:schemeClr val="bg1"/>
            </a:solidFill>
          </p:spPr>
          <p:txBody>
            <a:bodyPr wrap="square" rtlCol="0">
              <a:spAutoFit/>
            </a:bodyPr>
            <a:lstStyle/>
            <a:p>
              <a:r>
                <a:rPr kumimoji="1" lang="en-US" altLang="ja-JP" sz="1000" b="1" dirty="0">
                  <a:latin typeface="Arial" panose="020B0604020202020204" pitchFamily="34" charset="0"/>
                  <a:cs typeface="Arial" panose="020B0604020202020204" pitchFamily="34" charset="0"/>
                </a:rPr>
                <a:t>Car Navigation</a:t>
              </a:r>
              <a:endParaRPr kumimoji="1" lang="ja-JP" altLang="en-US" sz="1000" b="1" dirty="0">
                <a:latin typeface="Arial" panose="020B0604020202020204" pitchFamily="34" charset="0"/>
                <a:cs typeface="Arial" panose="020B0604020202020204" pitchFamily="34" charset="0"/>
              </a:endParaRPr>
            </a:p>
          </p:txBody>
        </p:sp>
      </p:grpSp>
      <p:sp>
        <p:nvSpPr>
          <p:cNvPr id="2" name="タイトル 1">
            <a:extLst>
              <a:ext uri="{FF2B5EF4-FFF2-40B4-BE49-F238E27FC236}">
                <a16:creationId xmlns:a16="http://schemas.microsoft.com/office/drawing/2014/main" id="{10C65CAA-C707-4698-9F16-9230B0B95962}"/>
              </a:ext>
            </a:extLst>
          </p:cNvPr>
          <p:cNvSpPr>
            <a:spLocks noGrp="1"/>
          </p:cNvSpPr>
          <p:nvPr>
            <p:ph type="title"/>
          </p:nvPr>
        </p:nvSpPr>
        <p:spPr/>
        <p:txBody>
          <a:bodyPr anchor="ctr">
            <a:normAutofit/>
          </a:bodyPr>
          <a:lstStyle/>
          <a:p>
            <a:r>
              <a:rPr kumimoji="1" lang="en-US" altLang="ja-JP" sz="3200" dirty="0">
                <a:latin typeface="Arial" panose="020B0604020202020204" pitchFamily="34" charset="0"/>
                <a:cs typeface="Arial" panose="020B0604020202020204" pitchFamily="34" charset="0"/>
              </a:rPr>
              <a:t>Reference</a:t>
            </a:r>
            <a:endParaRPr kumimoji="1" lang="ja-JP"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9024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90FB22B8-DB15-4DB4-3FD3-A5AA5F265DDF}"/>
              </a:ext>
            </a:extLst>
          </p:cNvPr>
          <p:cNvSpPr txBox="1"/>
          <p:nvPr/>
        </p:nvSpPr>
        <p:spPr>
          <a:xfrm>
            <a:off x="293717" y="103387"/>
            <a:ext cx="8754030" cy="400110"/>
          </a:xfrm>
          <a:prstGeom prst="rect">
            <a:avLst/>
          </a:prstGeom>
          <a:noFill/>
        </p:spPr>
        <p:txBody>
          <a:bodyPr wrap="square">
            <a:spAutoFit/>
          </a:bodyPr>
          <a:lstStyle/>
          <a:p>
            <a:r>
              <a:rPr kumimoji="1" lang="en-US" altLang="ja-JP" sz="2000" dirty="0">
                <a:latin typeface="Arial" panose="020B0604020202020204" pitchFamily="34" charset="0"/>
                <a:cs typeface="Arial" panose="020B0604020202020204" pitchFamily="34" charset="0"/>
              </a:rPr>
              <a:t>Issue 3: Responding to digitally disadvantaged people</a:t>
            </a:r>
          </a:p>
        </p:txBody>
      </p:sp>
      <p:sp>
        <p:nvSpPr>
          <p:cNvPr id="11" name="タイトル 1">
            <a:extLst>
              <a:ext uri="{FF2B5EF4-FFF2-40B4-BE49-F238E27FC236}">
                <a16:creationId xmlns:a16="http://schemas.microsoft.com/office/drawing/2014/main" id="{468D8C3A-017C-5946-5EF8-F3F218C5E002}"/>
              </a:ext>
            </a:extLst>
          </p:cNvPr>
          <p:cNvSpPr>
            <a:spLocks noGrp="1"/>
          </p:cNvSpPr>
          <p:nvPr>
            <p:ph type="title"/>
          </p:nvPr>
        </p:nvSpPr>
        <p:spPr>
          <a:xfrm>
            <a:off x="293717" y="476250"/>
            <a:ext cx="11604560" cy="668098"/>
          </a:xfrm>
        </p:spPr>
        <p:txBody>
          <a:bodyPr anchor="ctr">
            <a:normAutofit/>
          </a:bodyPr>
          <a:lstStyle/>
          <a:p>
            <a:r>
              <a:rPr kumimoji="1" lang="en-US" altLang="ja-JP" sz="2400" dirty="0">
                <a:latin typeface="Arial" panose="020B0604020202020204" pitchFamily="34" charset="0"/>
                <a:cs typeface="Arial" panose="020B0604020202020204" pitchFamily="34" charset="0"/>
              </a:rPr>
              <a:t>Case 5: Supporting the Improvement of Digital Technology for Local Residents</a:t>
            </a:r>
            <a:endParaRPr kumimoji="1" lang="ja-JP" altLang="en-US" sz="2400" dirty="0"/>
          </a:p>
        </p:txBody>
      </p:sp>
      <p:sp>
        <p:nvSpPr>
          <p:cNvPr id="13" name="テキスト ボックス 12">
            <a:extLst>
              <a:ext uri="{FF2B5EF4-FFF2-40B4-BE49-F238E27FC236}">
                <a16:creationId xmlns:a16="http://schemas.microsoft.com/office/drawing/2014/main" id="{308D2159-0096-2DED-B88B-064221D8BF9A}"/>
              </a:ext>
            </a:extLst>
          </p:cNvPr>
          <p:cNvSpPr txBox="1"/>
          <p:nvPr/>
        </p:nvSpPr>
        <p:spPr>
          <a:xfrm>
            <a:off x="293717" y="1286378"/>
            <a:ext cx="835485" cy="461665"/>
          </a:xfrm>
          <a:prstGeom prst="rect">
            <a:avLst/>
          </a:prstGeom>
          <a:solidFill>
            <a:srgbClr val="0070C0"/>
          </a:solidFill>
        </p:spPr>
        <p:txBody>
          <a:bodyPr wrap="none" rtlCol="0">
            <a:spAutoFit/>
          </a:bodyPr>
          <a:lstStyle/>
          <a:p>
            <a:r>
              <a:rPr kumimoji="1" lang="en-US" altLang="ja-JP" sz="2400" dirty="0">
                <a:solidFill>
                  <a:schemeClr val="bg1"/>
                </a:solidFill>
                <a:latin typeface="Arial" panose="020B0604020202020204" pitchFamily="34" charset="0"/>
                <a:cs typeface="Arial" panose="020B0604020202020204" pitchFamily="34" charset="0"/>
              </a:rPr>
              <a:t>Goal</a:t>
            </a:r>
            <a:endParaRPr kumimoji="1" lang="ja-JP" altLang="en-US" sz="2400" dirty="0">
              <a:solidFill>
                <a:schemeClr val="bg1"/>
              </a:solidFill>
            </a:endParaRPr>
          </a:p>
        </p:txBody>
      </p:sp>
      <p:sp>
        <p:nvSpPr>
          <p:cNvPr id="17" name="テキスト ボックス 16">
            <a:extLst>
              <a:ext uri="{FF2B5EF4-FFF2-40B4-BE49-F238E27FC236}">
                <a16:creationId xmlns:a16="http://schemas.microsoft.com/office/drawing/2014/main" id="{9D737D31-1087-EBC6-8485-0D13B54780DC}"/>
              </a:ext>
            </a:extLst>
          </p:cNvPr>
          <p:cNvSpPr txBox="1"/>
          <p:nvPr/>
        </p:nvSpPr>
        <p:spPr>
          <a:xfrm>
            <a:off x="1353028" y="1286377"/>
            <a:ext cx="10134122" cy="461665"/>
          </a:xfrm>
          <a:prstGeom prst="rect">
            <a:avLst/>
          </a:prstGeom>
          <a:noFill/>
        </p:spPr>
        <p:txBody>
          <a:bodyPr wrap="square" rtlCol="0">
            <a:spAutoFit/>
          </a:bodyPr>
          <a:lstStyle/>
          <a:p>
            <a:r>
              <a:rPr kumimoji="1" lang="en-US" altLang="ja-JP" sz="2400" b="1" dirty="0">
                <a:solidFill>
                  <a:srgbClr val="0070C0"/>
                </a:solidFill>
                <a:latin typeface="Arial" panose="020B0604020202020204" pitchFamily="34" charset="0"/>
                <a:cs typeface="Arial" panose="020B0604020202020204" pitchFamily="34" charset="0"/>
              </a:rPr>
              <a:t>Continuous work towards behavioral changes.</a:t>
            </a:r>
            <a:endParaRPr lang="ja-JP" altLang="en-US" sz="2400" dirty="0">
              <a:solidFill>
                <a:schemeClr val="accent5"/>
              </a:solidFill>
              <a:latin typeface="Arial" panose="020B0604020202020204" pitchFamily="34" charset="0"/>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71F4C94A-AFE5-75DB-6111-095AFF243B66}"/>
              </a:ext>
            </a:extLst>
          </p:cNvPr>
          <p:cNvSpPr>
            <a:spLocks noGrp="1"/>
          </p:cNvSpPr>
          <p:nvPr>
            <p:ph type="sldNum" sz="quarter" idx="12"/>
          </p:nvPr>
        </p:nvSpPr>
        <p:spPr/>
        <p:txBody>
          <a:bodyPr/>
          <a:lstStyle/>
          <a:p>
            <a:fld id="{DB594E97-6F66-445F-98B1-4835D8928B38}" type="slidenum">
              <a:rPr kumimoji="1" lang="ja-JP" altLang="en-US" smtClean="0"/>
              <a:t>17</a:t>
            </a:fld>
            <a:endParaRPr kumimoji="1" lang="ja-JP" altLang="en-US"/>
          </a:p>
        </p:txBody>
      </p:sp>
      <p:sp>
        <p:nvSpPr>
          <p:cNvPr id="10" name="コンテンツ プレースホルダー 2">
            <a:extLst>
              <a:ext uri="{FF2B5EF4-FFF2-40B4-BE49-F238E27FC236}">
                <a16:creationId xmlns:a16="http://schemas.microsoft.com/office/drawing/2014/main" id="{50B1D194-C70C-2338-38BD-5D6D9DB1AEBE}"/>
              </a:ext>
            </a:extLst>
          </p:cNvPr>
          <p:cNvSpPr txBox="1">
            <a:spLocks/>
          </p:cNvSpPr>
          <p:nvPr/>
        </p:nvSpPr>
        <p:spPr>
          <a:xfrm>
            <a:off x="293717" y="2127424"/>
            <a:ext cx="11604559" cy="351137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Clr>
                <a:schemeClr val="accent1">
                  <a:lumMod val="75000"/>
                </a:schemeClr>
              </a:buClr>
              <a:buNone/>
            </a:pPr>
            <a:r>
              <a:rPr lang="en-US" altLang="ja-JP" sz="1800" dirty="0">
                <a:latin typeface="Arial" panose="020B0604020202020204" pitchFamily="34" charset="0"/>
                <a:ea typeface="BIZ UDPゴシック" panose="020B0400000000000000" pitchFamily="50" charset="-128"/>
                <a:cs typeface="Arial" panose="020B0604020202020204" pitchFamily="34" charset="0"/>
              </a:rPr>
              <a:t>Under the leadership of the regional </a:t>
            </a:r>
            <a:r>
              <a:rPr lang="en-US" altLang="ja-JP" sz="1800" dirty="0" err="1">
                <a:latin typeface="Arial" panose="020B0604020202020204" pitchFamily="34" charset="0"/>
                <a:ea typeface="BIZ UDPゴシック" panose="020B0400000000000000" pitchFamily="50" charset="-128"/>
                <a:cs typeface="Arial" panose="020B0604020202020204" pitchFamily="34" charset="0"/>
              </a:rPr>
              <a:t>MaaS</a:t>
            </a:r>
            <a:r>
              <a:rPr lang="en-US" altLang="ja-JP" sz="1800" dirty="0">
                <a:latin typeface="Arial" panose="020B0604020202020204" pitchFamily="34" charset="0"/>
                <a:ea typeface="BIZ UDPゴシック" panose="020B0400000000000000" pitchFamily="50" charset="-128"/>
                <a:cs typeface="Arial" panose="020B0604020202020204" pitchFamily="34" charset="0"/>
              </a:rPr>
              <a:t> committee, in which municipalities, bus companies, universities, and consultants participate, they demonstrated experimental operations utilizing “AI on-demand community bus” named "</a:t>
            </a:r>
            <a:r>
              <a:rPr lang="en-US" altLang="ja-JP" sz="1800" dirty="0" err="1">
                <a:latin typeface="Arial" panose="020B0604020202020204" pitchFamily="34" charset="0"/>
                <a:ea typeface="BIZ UDPゴシック" panose="020B0400000000000000" pitchFamily="50" charset="-128"/>
                <a:cs typeface="Arial" panose="020B0604020202020204" pitchFamily="34" charset="0"/>
              </a:rPr>
              <a:t>Sawayaka</a:t>
            </a:r>
            <a:r>
              <a:rPr lang="en-US" altLang="ja-JP" sz="1800" dirty="0">
                <a:latin typeface="Arial" panose="020B0604020202020204" pitchFamily="34" charset="0"/>
                <a:ea typeface="BIZ UDPゴシック" panose="020B0400000000000000" pitchFamily="50" charset="-128"/>
                <a:cs typeface="Arial" panose="020B0604020202020204" pitchFamily="34" charset="0"/>
              </a:rPr>
              <a:t>".</a:t>
            </a:r>
          </a:p>
          <a:p>
            <a:pPr algn="just">
              <a:buClr>
                <a:schemeClr val="accent1">
                  <a:lumMod val="75000"/>
                </a:schemeClr>
              </a:buClr>
            </a:pPr>
            <a:r>
              <a:rPr lang="en-US" altLang="ja-JP" sz="1800" dirty="0">
                <a:latin typeface="Arial" panose="020B0604020202020204" pitchFamily="34" charset="0"/>
                <a:ea typeface="BIZ UDPゴシック" panose="020B0400000000000000" pitchFamily="50" charset="-128"/>
                <a:cs typeface="Arial" panose="020B0604020202020204" pitchFamily="34" charset="0"/>
              </a:rPr>
              <a:t>The project set the use of smartphones as prerequisite for passengers because only the bookings with smartphones were technically available.</a:t>
            </a:r>
          </a:p>
          <a:p>
            <a:pPr algn="just">
              <a:buClr>
                <a:schemeClr val="accent1">
                  <a:lumMod val="75000"/>
                </a:schemeClr>
              </a:buClr>
            </a:pPr>
            <a:r>
              <a:rPr lang="en-US" altLang="ja-JP" sz="1800" dirty="0">
                <a:latin typeface="Arial" panose="020B0604020202020204" pitchFamily="34" charset="0"/>
                <a:ea typeface="BIZ UDPゴシック" panose="020B0400000000000000" pitchFamily="50" charset="-128"/>
                <a:cs typeface="Arial" panose="020B0604020202020204" pitchFamily="34" charset="0"/>
              </a:rPr>
              <a:t>The main users of the bus were the elderly who tends not to be used to handle smartphones.</a:t>
            </a:r>
          </a:p>
          <a:p>
            <a:pPr algn="just">
              <a:buClr>
                <a:schemeClr val="accent1">
                  <a:lumMod val="75000"/>
                </a:schemeClr>
              </a:buClr>
            </a:pPr>
            <a:r>
              <a:rPr lang="en-US" altLang="ja-JP" sz="1800" dirty="0">
                <a:latin typeface="Arial" panose="020B0604020202020204" pitchFamily="34" charset="0"/>
                <a:ea typeface="BIZ UDPゴシック" panose="020B0400000000000000" pitchFamily="50" charset="-128"/>
                <a:cs typeface="Arial" panose="020B0604020202020204" pitchFamily="34" charset="0"/>
              </a:rPr>
              <a:t>Before the start of the demonstration, the </a:t>
            </a:r>
            <a:r>
              <a:rPr lang="en-US" altLang="ja-JP" sz="1800" dirty="0" err="1">
                <a:latin typeface="Arial" panose="020B0604020202020204" pitchFamily="34" charset="0"/>
                <a:ea typeface="BIZ UDPゴシック" panose="020B0400000000000000" pitchFamily="50" charset="-128"/>
                <a:cs typeface="Arial" panose="020B0604020202020204" pitchFamily="34" charset="0"/>
              </a:rPr>
              <a:t>MaaS</a:t>
            </a:r>
            <a:r>
              <a:rPr lang="en-US" altLang="ja-JP" sz="1800" dirty="0">
                <a:latin typeface="Arial" panose="020B0604020202020204" pitchFamily="34" charset="0"/>
                <a:ea typeface="BIZ UDPゴシック" panose="020B0400000000000000" pitchFamily="50" charset="-128"/>
                <a:cs typeface="Arial" panose="020B0604020202020204" pitchFamily="34" charset="0"/>
              </a:rPr>
              <a:t> committee, cooperated with the mobile-phone company held training seminars for residents on how to use a smartphone.</a:t>
            </a:r>
          </a:p>
          <a:p>
            <a:pPr algn="just">
              <a:buClr>
                <a:schemeClr val="accent1">
                  <a:lumMod val="75000"/>
                </a:schemeClr>
              </a:buClr>
            </a:pPr>
            <a:r>
              <a:rPr lang="en-US" altLang="ja-JP" sz="1800" dirty="0">
                <a:latin typeface="Arial" panose="020B0604020202020204" pitchFamily="34" charset="0"/>
                <a:ea typeface="BIZ UDPゴシック" panose="020B0400000000000000" pitchFamily="50" charset="-128"/>
                <a:cs typeface="Arial" panose="020B0604020202020204" pitchFamily="34" charset="0"/>
              </a:rPr>
              <a:t>Opinions of the elderly after the workshop:</a:t>
            </a:r>
          </a:p>
          <a:p>
            <a:pPr marL="0" indent="0" algn="just">
              <a:buClr>
                <a:schemeClr val="accent1">
                  <a:lumMod val="75000"/>
                </a:schemeClr>
              </a:buClr>
              <a:buNone/>
            </a:pPr>
            <a:r>
              <a:rPr lang="en-US" altLang="ja-JP" sz="1800" dirty="0">
                <a:latin typeface="Arial" panose="020B0604020202020204" pitchFamily="34" charset="0"/>
                <a:ea typeface="BIZ UDPゴシック" panose="020B0400000000000000" pitchFamily="50" charset="-128"/>
                <a:cs typeface="Arial" panose="020B0604020202020204" pitchFamily="34" charset="0"/>
              </a:rPr>
              <a:t>	 </a:t>
            </a:r>
            <a:r>
              <a:rPr lang="en-US" altLang="ja-JP" sz="1800" dirty="0">
                <a:solidFill>
                  <a:srgbClr val="0070C0"/>
                </a:solidFill>
                <a:latin typeface="Arial" panose="020B0604020202020204" pitchFamily="34" charset="0"/>
                <a:ea typeface="BIZ UDPゴシック" panose="020B0400000000000000" pitchFamily="50" charset="-128"/>
                <a:cs typeface="Arial" panose="020B0604020202020204" pitchFamily="34" charset="0"/>
              </a:rPr>
              <a:t>"I was able to operate it after tackling it for a while.”</a:t>
            </a:r>
          </a:p>
          <a:p>
            <a:pPr marL="0" indent="0" algn="just">
              <a:buClr>
                <a:schemeClr val="accent1">
                  <a:lumMod val="75000"/>
                </a:schemeClr>
              </a:buClr>
              <a:buNone/>
            </a:pPr>
            <a:r>
              <a:rPr lang="en-US" altLang="ja-JP" sz="1800" dirty="0">
                <a:solidFill>
                  <a:srgbClr val="0070C0"/>
                </a:solidFill>
                <a:latin typeface="Arial" panose="020B0604020202020204" pitchFamily="34" charset="0"/>
                <a:ea typeface="BIZ UDPゴシック" panose="020B0400000000000000" pitchFamily="50" charset="-128"/>
                <a:cs typeface="Arial" panose="020B0604020202020204" pitchFamily="34" charset="0"/>
              </a:rPr>
              <a:t>	 "It was okay because everyone taught each other how to operate the phone."</a:t>
            </a:r>
          </a:p>
        </p:txBody>
      </p:sp>
    </p:spTree>
    <p:extLst>
      <p:ext uri="{BB962C8B-B14F-4D97-AF65-F5344CB8AC3E}">
        <p14:creationId xmlns:p14="http://schemas.microsoft.com/office/powerpoint/2010/main" val="3394868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3228B0-FC0E-46EF-A67A-DD099E48C5F2}"/>
              </a:ext>
            </a:extLst>
          </p:cNvPr>
          <p:cNvSpPr>
            <a:spLocks noGrp="1"/>
          </p:cNvSpPr>
          <p:nvPr>
            <p:ph type="title"/>
          </p:nvPr>
        </p:nvSpPr>
        <p:spPr/>
        <p:txBody>
          <a:bodyPr anchor="ctr">
            <a:normAutofit/>
          </a:bodyPr>
          <a:lstStyle/>
          <a:p>
            <a:r>
              <a:rPr lang="en-US" altLang="ja-JP" sz="4000" dirty="0">
                <a:latin typeface="Arial" panose="020B0604020202020204" pitchFamily="34" charset="0"/>
                <a:cs typeface="Arial" panose="020B0604020202020204" pitchFamily="34" charset="0"/>
              </a:rPr>
              <a:t>Conclusion</a:t>
            </a:r>
            <a:endParaRPr lang="ja-JP" altLang="en-US" sz="4000"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D20419ED-66F8-4EDD-AB81-3DB816336618}"/>
              </a:ext>
            </a:extLst>
          </p:cNvPr>
          <p:cNvSpPr>
            <a:spLocks noGrp="1"/>
          </p:cNvSpPr>
          <p:nvPr>
            <p:ph type="sldNum" sz="quarter" idx="12"/>
          </p:nvPr>
        </p:nvSpPr>
        <p:spPr/>
        <p:txBody>
          <a:bodyPr/>
          <a:lstStyle/>
          <a:p>
            <a:fld id="{DB594E97-6F66-445F-98B1-4835D8928B38}" type="slidenum">
              <a:rPr kumimoji="1" lang="ja-JP" altLang="en-US" smtClean="0"/>
              <a:t>18</a:t>
            </a:fld>
            <a:endParaRPr kumimoji="1" lang="ja-JP" altLang="en-US"/>
          </a:p>
        </p:txBody>
      </p:sp>
      <p:graphicFrame>
        <p:nvGraphicFramePr>
          <p:cNvPr id="9" name="表 8">
            <a:extLst>
              <a:ext uri="{FF2B5EF4-FFF2-40B4-BE49-F238E27FC236}">
                <a16:creationId xmlns:a16="http://schemas.microsoft.com/office/drawing/2014/main" id="{7E81D82E-3071-487E-ACE9-1C43AF90D1F0}"/>
              </a:ext>
            </a:extLst>
          </p:cNvPr>
          <p:cNvGraphicFramePr>
            <a:graphicFrameLocks noGrp="1"/>
          </p:cNvGraphicFramePr>
          <p:nvPr>
            <p:extLst>
              <p:ext uri="{D42A27DB-BD31-4B8C-83A1-F6EECF244321}">
                <p14:modId xmlns:p14="http://schemas.microsoft.com/office/powerpoint/2010/main" val="1061858791"/>
              </p:ext>
            </p:extLst>
          </p:nvPr>
        </p:nvGraphicFramePr>
        <p:xfrm>
          <a:off x="293717" y="1266450"/>
          <a:ext cx="11604560" cy="5285404"/>
        </p:xfrm>
        <a:graphic>
          <a:graphicData uri="http://schemas.openxmlformats.org/drawingml/2006/table">
            <a:tbl>
              <a:tblPr firstRow="1" bandRow="1">
                <a:tableStyleId>{5C22544A-7EE6-4342-B048-85BDC9FD1C3A}</a:tableStyleId>
              </a:tblPr>
              <a:tblGrid>
                <a:gridCol w="2474884">
                  <a:extLst>
                    <a:ext uri="{9D8B030D-6E8A-4147-A177-3AD203B41FA5}">
                      <a16:colId xmlns:a16="http://schemas.microsoft.com/office/drawing/2014/main" val="2845256824"/>
                    </a:ext>
                  </a:extLst>
                </a:gridCol>
                <a:gridCol w="9129676">
                  <a:extLst>
                    <a:ext uri="{9D8B030D-6E8A-4147-A177-3AD203B41FA5}">
                      <a16:colId xmlns:a16="http://schemas.microsoft.com/office/drawing/2014/main" val="3524676816"/>
                    </a:ext>
                  </a:extLst>
                </a:gridCol>
              </a:tblGrid>
              <a:tr h="51091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altLang="ja-JP" sz="2400" b="1" dirty="0">
                          <a:solidFill>
                            <a:schemeClr val="tx1"/>
                          </a:solidFill>
                          <a:latin typeface="Arial" panose="020B0604020202020204" pitchFamily="34" charset="0"/>
                          <a:cs typeface="Arial" panose="020B0604020202020204" pitchFamily="34" charset="0"/>
                        </a:rPr>
                        <a:t>ISSUES</a:t>
                      </a:r>
                      <a:endParaRPr lang="en-US" altLang="ja-JP" sz="24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marL="0" indent="0" algn="ctr">
                        <a:spcBef>
                          <a:spcPts val="600"/>
                        </a:spcBef>
                        <a:buClr>
                          <a:schemeClr val="accent1">
                            <a:lumMod val="75000"/>
                          </a:schemeClr>
                        </a:buClr>
                        <a:buFont typeface="Arial" panose="020B0604020202020204" pitchFamily="34" charset="0"/>
                        <a:buNone/>
                      </a:pPr>
                      <a:r>
                        <a:rPr lang="en-GB" altLang="ja-JP" sz="2400" b="1" dirty="0">
                          <a:solidFill>
                            <a:schemeClr val="tx1"/>
                          </a:solidFill>
                          <a:latin typeface="Arial" panose="020B0604020202020204" pitchFamily="34" charset="0"/>
                          <a:ea typeface="BIZ UDPゴシック" panose="020B0400000000000000" pitchFamily="50" charset="-128"/>
                          <a:cs typeface="Arial" panose="020B0604020202020204" pitchFamily="34" charset="0"/>
                        </a:rPr>
                        <a:t>RECOMMENDATIONS</a:t>
                      </a:r>
                      <a:endParaRPr lang="ja-JP" altLang="en-US" sz="2400" b="1" dirty="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txBody>
                  <a:tcPr anchor="ctr">
                    <a:noFill/>
                  </a:tcPr>
                </a:tc>
                <a:extLst>
                  <a:ext uri="{0D108BD9-81ED-4DB2-BD59-A6C34878D82A}">
                    <a16:rowId xmlns:a16="http://schemas.microsoft.com/office/drawing/2014/main" val="1628805839"/>
                  </a:ext>
                </a:extLst>
              </a:tr>
              <a:tr h="1387505">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altLang="ja-JP" sz="2000" b="1" dirty="0">
                          <a:solidFill>
                            <a:schemeClr val="tx1"/>
                          </a:solidFill>
                          <a:latin typeface="Arial" panose="020B0604020202020204" pitchFamily="34" charset="0"/>
                          <a:cs typeface="Arial" panose="020B0604020202020204" pitchFamily="34" charset="0"/>
                        </a:rPr>
                        <a:t>1. Setting-up of data platform</a:t>
                      </a:r>
                    </a:p>
                  </a:txBody>
                  <a:tcPr anchor="ctr">
                    <a:solidFill>
                      <a:schemeClr val="accent6">
                        <a:lumMod val="40000"/>
                        <a:lumOff val="60000"/>
                      </a:schemeClr>
                    </a:solidFill>
                  </a:tcPr>
                </a:tc>
                <a:tc>
                  <a:txBody>
                    <a:bodyPr/>
                    <a:lstStyle/>
                    <a:p>
                      <a:pPr marL="0" indent="0">
                        <a:spcBef>
                          <a:spcPts val="600"/>
                        </a:spcBef>
                        <a:buClr>
                          <a:schemeClr val="accent1">
                            <a:lumMod val="75000"/>
                          </a:schemeClr>
                        </a:buClr>
                        <a:buNone/>
                      </a:pPr>
                      <a:r>
                        <a:rPr lang="en-US" altLang="ja-JP" sz="2000" b="0" dirty="0">
                          <a:solidFill>
                            <a:srgbClr val="0070C0"/>
                          </a:solidFill>
                          <a:latin typeface="Arial" panose="020B0604020202020204" pitchFamily="34" charset="0"/>
                          <a:ea typeface="BIZ UDPゴシック" panose="020B0400000000000000" pitchFamily="50" charset="-128"/>
                          <a:cs typeface="Arial" panose="020B0604020202020204" pitchFamily="34" charset="0"/>
                        </a:rPr>
                        <a:t>◎ Develop an environment in which diverse entities can participate</a:t>
                      </a:r>
                    </a:p>
                    <a:p>
                      <a:pPr marL="285750" indent="-285750">
                        <a:spcBef>
                          <a:spcPts val="600"/>
                        </a:spcBef>
                        <a:buClr>
                          <a:schemeClr val="accent1">
                            <a:lumMod val="75000"/>
                          </a:schemeClr>
                        </a:buClr>
                        <a:buFont typeface="Arial" panose="020B0604020202020204" pitchFamily="34" charset="0"/>
                        <a:buChar char="•"/>
                      </a:pPr>
                      <a:r>
                        <a:rPr lang="en-US" altLang="ja-JP" sz="1800" b="0" dirty="0">
                          <a:solidFill>
                            <a:schemeClr val="tx1"/>
                          </a:solidFill>
                          <a:latin typeface="Arial" panose="020B0604020202020204" pitchFamily="34" charset="0"/>
                          <a:ea typeface="BIZ UDPゴシック" panose="020B0400000000000000" pitchFamily="50" charset="-128"/>
                          <a:cs typeface="Arial" panose="020B0604020202020204" pitchFamily="34" charset="0"/>
                        </a:rPr>
                        <a:t>Secure opportunities for new entrants by standardizing data formats and linking APIs.</a:t>
                      </a:r>
                    </a:p>
                    <a:p>
                      <a:pPr marL="285750" indent="-285750">
                        <a:spcBef>
                          <a:spcPts val="600"/>
                        </a:spcBef>
                        <a:buClr>
                          <a:schemeClr val="accent1">
                            <a:lumMod val="75000"/>
                          </a:schemeClr>
                        </a:buClr>
                        <a:buFont typeface="Arial" panose="020B0604020202020204" pitchFamily="34" charset="0"/>
                        <a:buChar char="•"/>
                      </a:pPr>
                      <a:r>
                        <a:rPr lang="en-US" altLang="ja-JP" sz="1800" b="0" dirty="0">
                          <a:solidFill>
                            <a:schemeClr val="tx1"/>
                          </a:solidFill>
                          <a:latin typeface="Arial" panose="020B0604020202020204" pitchFamily="34" charset="0"/>
                          <a:ea typeface="BIZ UDPゴシック" panose="020B0400000000000000" pitchFamily="50" charset="-128"/>
                          <a:cs typeface="Arial" panose="020B0604020202020204" pitchFamily="34" charset="0"/>
                        </a:rPr>
                        <a:t>The government should formulate guidelines for data links.</a:t>
                      </a:r>
                      <a:endParaRPr lang="ja-JP" altLang="en-US" sz="1800" b="0" dirty="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txBody>
                  <a:tcPr anchor="ctr">
                    <a:solidFill>
                      <a:srgbClr val="E9EBF5"/>
                    </a:solidFill>
                  </a:tcPr>
                </a:tc>
                <a:extLst>
                  <a:ext uri="{0D108BD9-81ED-4DB2-BD59-A6C34878D82A}">
                    <a16:rowId xmlns:a16="http://schemas.microsoft.com/office/drawing/2014/main" val="2893209206"/>
                  </a:ext>
                </a:extLst>
              </a:tr>
              <a:tr h="1724471">
                <a:tc>
                  <a:txBody>
                    <a:bodyPr/>
                    <a:lstStyle/>
                    <a:p>
                      <a:pPr marL="0" indent="0" algn="ctr">
                        <a:buFont typeface="+mj-lt"/>
                        <a:buNone/>
                      </a:pPr>
                      <a:r>
                        <a:rPr lang="en-US" altLang="ja-JP" sz="2000" b="1" dirty="0">
                          <a:solidFill>
                            <a:schemeClr val="tx1"/>
                          </a:solidFill>
                          <a:latin typeface="Arial" panose="020B0604020202020204" pitchFamily="34" charset="0"/>
                          <a:cs typeface="Arial" panose="020B0604020202020204" pitchFamily="34" charset="0"/>
                        </a:rPr>
                        <a:t>2. Sharing information on assistance needed</a:t>
                      </a:r>
                    </a:p>
                  </a:txBody>
                  <a:tcPr anchor="ctr">
                    <a:solidFill>
                      <a:schemeClr val="accent6">
                        <a:lumMod val="40000"/>
                        <a:lumOff val="60000"/>
                      </a:schemeClr>
                    </a:solidFill>
                  </a:tcPr>
                </a:tc>
                <a:tc>
                  <a:txBody>
                    <a:bodyPr/>
                    <a:lstStyle/>
                    <a:p>
                      <a:pPr marL="266700" indent="-266700">
                        <a:spcBef>
                          <a:spcPts val="600"/>
                        </a:spcBef>
                        <a:buFont typeface="+mj-lt"/>
                        <a:buNone/>
                      </a:pPr>
                      <a:r>
                        <a:rPr lang="en-US" altLang="ja-JP" sz="2000" dirty="0">
                          <a:solidFill>
                            <a:srgbClr val="0070C0"/>
                          </a:solidFill>
                          <a:latin typeface="Arial" panose="020B0604020202020204" pitchFamily="34" charset="0"/>
                          <a:ea typeface="BIZ UDPゴシック" panose="020B0400000000000000" pitchFamily="50" charset="-128"/>
                          <a:cs typeface="Arial" panose="020B0604020202020204" pitchFamily="34" charset="0"/>
                        </a:rPr>
                        <a:t>◎ Promote the acquisition and organization of data based on the public value of data utilization</a:t>
                      </a:r>
                    </a:p>
                    <a:p>
                      <a:pPr marL="285750" indent="-285750">
                        <a:spcBef>
                          <a:spcPts val="600"/>
                        </a:spcBef>
                        <a:buClr>
                          <a:schemeClr val="accent1">
                            <a:lumMod val="75000"/>
                          </a:schemeClr>
                        </a:buClr>
                        <a:buFont typeface="Arial" panose="020B0604020202020204" pitchFamily="34" charset="0"/>
                        <a:buChar char="•"/>
                      </a:pPr>
                      <a:r>
                        <a:rPr lang="en-US" altLang="ja-JP" sz="1800" dirty="0">
                          <a:latin typeface="Arial" panose="020B0604020202020204" pitchFamily="34" charset="0"/>
                          <a:ea typeface="BIZ UDPゴシック" panose="020B0400000000000000" pitchFamily="50" charset="-128"/>
                          <a:cs typeface="Arial" panose="020B0604020202020204" pitchFamily="34" charset="0"/>
                        </a:rPr>
                        <a:t>Ensure that people with mobility restrictions can move smoothly.</a:t>
                      </a:r>
                    </a:p>
                    <a:p>
                      <a:pPr marL="285750" indent="-285750">
                        <a:spcBef>
                          <a:spcPts val="600"/>
                        </a:spcBef>
                        <a:buClr>
                          <a:schemeClr val="accent1">
                            <a:lumMod val="75000"/>
                          </a:schemeClr>
                        </a:buClr>
                        <a:buFont typeface="Arial" panose="020B0604020202020204" pitchFamily="34" charset="0"/>
                        <a:buChar char="•"/>
                      </a:pPr>
                      <a:r>
                        <a:rPr lang="en-US" altLang="ja-JP" sz="1800" dirty="0">
                          <a:latin typeface="Arial" panose="020B0604020202020204" pitchFamily="34" charset="0"/>
                          <a:ea typeface="BIZ UDPゴシック" panose="020B0400000000000000" pitchFamily="50" charset="-128"/>
                          <a:cs typeface="Arial" panose="020B0604020202020204" pitchFamily="34" charset="0"/>
                        </a:rPr>
                        <a:t>The issue of handling personal information should be addressed.</a:t>
                      </a:r>
                    </a:p>
                  </a:txBody>
                  <a:tcPr anchor="ctr">
                    <a:solidFill>
                      <a:srgbClr val="E9EBF5"/>
                    </a:solidFill>
                  </a:tcPr>
                </a:tc>
                <a:extLst>
                  <a:ext uri="{0D108BD9-81ED-4DB2-BD59-A6C34878D82A}">
                    <a16:rowId xmlns:a16="http://schemas.microsoft.com/office/drawing/2014/main" val="2325330538"/>
                  </a:ext>
                </a:extLst>
              </a:tr>
              <a:tr h="16625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b="1" dirty="0">
                          <a:solidFill>
                            <a:schemeClr val="tx1"/>
                          </a:solidFill>
                          <a:latin typeface="Arial" panose="020B0604020202020204" pitchFamily="34" charset="0"/>
                          <a:cs typeface="Arial" panose="020B0604020202020204" pitchFamily="34" charset="0"/>
                        </a:rPr>
                        <a:t>3. Remedies for digitally- disadvantaged people</a:t>
                      </a:r>
                    </a:p>
                  </a:txBody>
                  <a:tcPr anchor="ctr">
                    <a:solidFill>
                      <a:schemeClr val="accent6">
                        <a:lumMod val="40000"/>
                        <a:lumOff val="60000"/>
                      </a:schemeClr>
                    </a:solidFill>
                  </a:tcPr>
                </a:tc>
                <a:tc>
                  <a:txBody>
                    <a:bodyPr/>
                    <a:lstStyle/>
                    <a:p>
                      <a:pPr marL="0" indent="0">
                        <a:spcBef>
                          <a:spcPts val="600"/>
                        </a:spcBef>
                        <a:buClr>
                          <a:schemeClr val="accent1">
                            <a:lumMod val="75000"/>
                          </a:schemeClr>
                        </a:buClr>
                        <a:buNone/>
                      </a:pPr>
                      <a:r>
                        <a:rPr kumimoji="1" lang="en-US" altLang="ja-JP" sz="2000" b="0" dirty="0">
                          <a:solidFill>
                            <a:srgbClr val="0070C0"/>
                          </a:solidFill>
                          <a:latin typeface="Arial" panose="020B0604020202020204" pitchFamily="34" charset="0"/>
                          <a:ea typeface="+mn-ea"/>
                          <a:cs typeface="Arial" panose="020B0604020202020204" pitchFamily="34" charset="0"/>
                        </a:rPr>
                        <a:t>◎ Provide services tailored to residents' needs</a:t>
                      </a:r>
                    </a:p>
                    <a:p>
                      <a:pPr marL="285750" indent="-285750">
                        <a:spcBef>
                          <a:spcPts val="600"/>
                        </a:spcBef>
                        <a:buClr>
                          <a:schemeClr val="accent1">
                            <a:lumMod val="75000"/>
                          </a:schemeClr>
                        </a:buClr>
                        <a:buFont typeface="Arial" panose="020B0604020202020204" pitchFamily="34" charset="0"/>
                        <a:buChar char="•"/>
                      </a:pPr>
                      <a:r>
                        <a:rPr kumimoji="1" lang="en-US" altLang="ja-JP" sz="1800" b="0" dirty="0">
                          <a:solidFill>
                            <a:schemeClr val="tx1"/>
                          </a:solidFill>
                          <a:latin typeface="Arial" panose="020B0604020202020204" pitchFamily="34" charset="0"/>
                          <a:ea typeface="+mn-ea"/>
                          <a:cs typeface="Arial" panose="020B0604020202020204" pitchFamily="34" charset="0"/>
                        </a:rPr>
                        <a:t>Make sure that people unable to use a smartphone can make a booking by telephone.</a:t>
                      </a:r>
                    </a:p>
                    <a:p>
                      <a:pPr marL="0" indent="0">
                        <a:spcBef>
                          <a:spcPts val="600"/>
                        </a:spcBef>
                        <a:buClr>
                          <a:schemeClr val="accent1">
                            <a:lumMod val="75000"/>
                          </a:schemeClr>
                        </a:buClr>
                        <a:buFont typeface="Arial" panose="020B0604020202020204" pitchFamily="34" charset="0"/>
                        <a:buNone/>
                      </a:pPr>
                      <a:endParaRPr kumimoji="1" lang="en-US" altLang="ja-JP" sz="1800" b="0" dirty="0">
                        <a:solidFill>
                          <a:schemeClr val="tx1"/>
                        </a:solidFill>
                        <a:latin typeface="Arial" panose="020B0604020202020204" pitchFamily="34" charset="0"/>
                        <a:ea typeface="+mn-ea"/>
                        <a:cs typeface="Arial" panose="020B0604020202020204" pitchFamily="34" charset="0"/>
                      </a:endParaRPr>
                    </a:p>
                    <a:p>
                      <a:pPr marL="0" indent="0">
                        <a:spcBef>
                          <a:spcPts val="600"/>
                        </a:spcBef>
                        <a:buClr>
                          <a:schemeClr val="accent1">
                            <a:lumMod val="75000"/>
                          </a:schemeClr>
                        </a:buClr>
                        <a:buNone/>
                      </a:pPr>
                      <a:r>
                        <a:rPr kumimoji="1" lang="en-US" altLang="ja-JP" sz="2000" b="0" dirty="0">
                          <a:solidFill>
                            <a:srgbClr val="0070C0"/>
                          </a:solidFill>
                          <a:latin typeface="Arial" panose="020B0604020202020204" pitchFamily="34" charset="0"/>
                          <a:ea typeface="+mn-ea"/>
                          <a:cs typeface="Arial" panose="020B0604020202020204" pitchFamily="34" charset="0"/>
                        </a:rPr>
                        <a:t>◎ Continue efforts toward changing residents’ behavior</a:t>
                      </a:r>
                    </a:p>
                  </a:txBody>
                  <a:tcPr anchor="ctr">
                    <a:solidFill>
                      <a:srgbClr val="E9EBF5"/>
                    </a:solidFill>
                  </a:tcPr>
                </a:tc>
                <a:extLst>
                  <a:ext uri="{0D108BD9-81ED-4DB2-BD59-A6C34878D82A}">
                    <a16:rowId xmlns:a16="http://schemas.microsoft.com/office/drawing/2014/main" val="1134429353"/>
                  </a:ext>
                </a:extLst>
              </a:tr>
            </a:tbl>
          </a:graphicData>
        </a:graphic>
      </p:graphicFrame>
    </p:spTree>
    <p:extLst>
      <p:ext uri="{BB962C8B-B14F-4D97-AF65-F5344CB8AC3E}">
        <p14:creationId xmlns:p14="http://schemas.microsoft.com/office/powerpoint/2010/main" val="1139872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0ED2462-AF1B-4A22-80EE-8DB19B586FB5}"/>
              </a:ext>
            </a:extLst>
          </p:cNvPr>
          <p:cNvSpPr>
            <a:spLocks noGrp="1"/>
          </p:cNvSpPr>
          <p:nvPr>
            <p:ph type="title"/>
          </p:nvPr>
        </p:nvSpPr>
        <p:spPr>
          <a:xfrm>
            <a:off x="293615" y="82269"/>
            <a:ext cx="10374385" cy="1062079"/>
          </a:xfrm>
        </p:spPr>
        <p:txBody>
          <a:bodyPr/>
          <a:lstStyle/>
          <a:p>
            <a:r>
              <a:rPr lang="en-US" altLang="ja-JP" dirty="0">
                <a:latin typeface="Arial" panose="020B0604020202020204" pitchFamily="34" charset="0"/>
                <a:cs typeface="Arial" panose="020B0604020202020204" pitchFamily="34" charset="0"/>
              </a:rPr>
              <a:t>Introduction</a:t>
            </a:r>
          </a:p>
        </p:txBody>
      </p:sp>
      <p:sp>
        <p:nvSpPr>
          <p:cNvPr id="14" name="スライド番号プレースホルダー 13">
            <a:extLst>
              <a:ext uri="{FF2B5EF4-FFF2-40B4-BE49-F238E27FC236}">
                <a16:creationId xmlns:a16="http://schemas.microsoft.com/office/drawing/2014/main" id="{D603E416-86E7-4E88-877F-F6A57DE4675E}"/>
              </a:ext>
            </a:extLst>
          </p:cNvPr>
          <p:cNvSpPr>
            <a:spLocks noGrp="1"/>
          </p:cNvSpPr>
          <p:nvPr>
            <p:ph type="sldNum" sz="quarter" idx="12"/>
          </p:nvPr>
        </p:nvSpPr>
        <p:spPr/>
        <p:txBody>
          <a:bodyPr/>
          <a:lstStyle/>
          <a:p>
            <a:fld id="{DB594E97-6F66-445F-98B1-4835D8928B38}" type="slidenum">
              <a:rPr kumimoji="1" lang="ja-JP" altLang="en-US" smtClean="0"/>
              <a:t>1</a:t>
            </a:fld>
            <a:endParaRPr kumimoji="1" lang="ja-JP" altLang="en-US"/>
          </a:p>
        </p:txBody>
      </p:sp>
      <p:sp>
        <p:nvSpPr>
          <p:cNvPr id="20" name="正方形/長方形 19">
            <a:extLst>
              <a:ext uri="{FF2B5EF4-FFF2-40B4-BE49-F238E27FC236}">
                <a16:creationId xmlns:a16="http://schemas.microsoft.com/office/drawing/2014/main" id="{12338094-A60A-461B-9D79-1B1EF7444CB3}"/>
              </a:ext>
            </a:extLst>
          </p:cNvPr>
          <p:cNvSpPr/>
          <p:nvPr/>
        </p:nvSpPr>
        <p:spPr>
          <a:xfrm>
            <a:off x="293616" y="1400176"/>
            <a:ext cx="1529922" cy="168592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2000" b="1" dirty="0">
                <a:solidFill>
                  <a:schemeClr val="bg1"/>
                </a:solidFill>
                <a:ea typeface="Yu Gothic UI" panose="020B0500000000000000" pitchFamily="50" charset="-128"/>
              </a:rPr>
              <a:t>Status of Japan</a:t>
            </a:r>
          </a:p>
        </p:txBody>
      </p:sp>
      <p:sp>
        <p:nvSpPr>
          <p:cNvPr id="21" name="コンテンツ プレースホルダー 2">
            <a:extLst>
              <a:ext uri="{FF2B5EF4-FFF2-40B4-BE49-F238E27FC236}">
                <a16:creationId xmlns:a16="http://schemas.microsoft.com/office/drawing/2014/main" id="{52CD9DAC-997D-41AC-8403-1ECE9E425C6C}"/>
              </a:ext>
            </a:extLst>
          </p:cNvPr>
          <p:cNvSpPr txBox="1">
            <a:spLocks/>
          </p:cNvSpPr>
          <p:nvPr/>
        </p:nvSpPr>
        <p:spPr>
          <a:xfrm>
            <a:off x="2188931" y="1253396"/>
            <a:ext cx="9709347" cy="1905534"/>
          </a:xfrm>
          <a:prstGeom prst="rect">
            <a:avLst/>
          </a:prstGeom>
        </p:spPr>
        <p:txBody>
          <a:bodyPr vert="horz" lIns="51435" tIns="25718" rIns="51435" bIns="25718"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n"/>
            </a:pPr>
            <a:r>
              <a:rPr lang="en-US" altLang="ja-JP" sz="2800" dirty="0">
                <a:latin typeface="Arial" panose="020B0604020202020204" pitchFamily="34" charset="0"/>
                <a:ea typeface="Yu Gothic UI" panose="020B0500000000000000" pitchFamily="50" charset="-128"/>
                <a:cs typeface="Arial" panose="020B0604020202020204" pitchFamily="34" charset="0"/>
              </a:rPr>
              <a:t>The population growth period ended in 2010. </a:t>
            </a:r>
          </a:p>
          <a:p>
            <a:pPr>
              <a:buFont typeface="Wingdings" panose="05000000000000000000" pitchFamily="2" charset="2"/>
              <a:buChar char="n"/>
            </a:pPr>
            <a:r>
              <a:rPr lang="en-US" altLang="ja-JP" sz="2800" dirty="0">
                <a:latin typeface="Arial" panose="020B0604020202020204" pitchFamily="34" charset="0"/>
                <a:ea typeface="Yu Gothic UI" panose="020B0500000000000000" pitchFamily="50" charset="-128"/>
                <a:cs typeface="Arial" panose="020B0604020202020204" pitchFamily="34" charset="0"/>
              </a:rPr>
              <a:t>The share of the elderly population in Japan (29.1%) is the highest in the world.</a:t>
            </a:r>
          </a:p>
          <a:p>
            <a:pPr marL="0" indent="0">
              <a:buNone/>
            </a:pPr>
            <a:r>
              <a:rPr lang="ja-JP" altLang="en-US" sz="1800" dirty="0">
                <a:latin typeface="Arial" panose="020B0604020202020204" pitchFamily="34" charset="0"/>
                <a:ea typeface="Yu Gothic UI" panose="020B0500000000000000" pitchFamily="50" charset="-128"/>
                <a:cs typeface="Arial" panose="020B0604020202020204" pitchFamily="34" charset="0"/>
              </a:rPr>
              <a:t>　 （</a:t>
            </a:r>
            <a:r>
              <a:rPr lang="en-US" altLang="ja-JP" sz="1800" dirty="0">
                <a:latin typeface="Arial" panose="020B0604020202020204" pitchFamily="34" charset="0"/>
                <a:ea typeface="Yu Gothic UI" panose="020B0500000000000000" pitchFamily="50" charset="-128"/>
                <a:cs typeface="Arial" panose="020B0604020202020204" pitchFamily="34" charset="0"/>
              </a:rPr>
              <a:t>Statistics Bureau of the Ministry of Internal Affairs and Communications</a:t>
            </a:r>
            <a:r>
              <a:rPr lang="ja-JP" altLang="en-US" sz="1800" dirty="0">
                <a:latin typeface="Arial" panose="020B0604020202020204" pitchFamily="34" charset="0"/>
                <a:ea typeface="Yu Gothic UI" panose="020B0500000000000000" pitchFamily="50" charset="-128"/>
                <a:cs typeface="Arial" panose="020B0604020202020204" pitchFamily="34" charset="0"/>
              </a:rPr>
              <a:t>）</a:t>
            </a:r>
          </a:p>
        </p:txBody>
      </p:sp>
      <p:sp>
        <p:nvSpPr>
          <p:cNvPr id="24" name="正方形/長方形 23">
            <a:extLst>
              <a:ext uri="{FF2B5EF4-FFF2-40B4-BE49-F238E27FC236}">
                <a16:creationId xmlns:a16="http://schemas.microsoft.com/office/drawing/2014/main" id="{CB5035A2-98A0-441C-8343-882D4CDF364A}"/>
              </a:ext>
            </a:extLst>
          </p:cNvPr>
          <p:cNvSpPr/>
          <p:nvPr/>
        </p:nvSpPr>
        <p:spPr>
          <a:xfrm>
            <a:off x="293616" y="3341929"/>
            <a:ext cx="1529922" cy="305909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2000" b="1" dirty="0">
                <a:solidFill>
                  <a:schemeClr val="bg1"/>
                </a:solidFill>
                <a:ea typeface="Yu Gothic UI" panose="020B0500000000000000" pitchFamily="50" charset="-128"/>
              </a:rPr>
              <a:t>Required Changes in Mobility Services</a:t>
            </a:r>
          </a:p>
        </p:txBody>
      </p:sp>
      <p:sp>
        <p:nvSpPr>
          <p:cNvPr id="25" name="コンテンツ プレースホルダー 2">
            <a:extLst>
              <a:ext uri="{FF2B5EF4-FFF2-40B4-BE49-F238E27FC236}">
                <a16:creationId xmlns:a16="http://schemas.microsoft.com/office/drawing/2014/main" id="{91FED720-A9EF-400E-9A15-62F4A2048602}"/>
              </a:ext>
            </a:extLst>
          </p:cNvPr>
          <p:cNvSpPr txBox="1">
            <a:spLocks/>
          </p:cNvSpPr>
          <p:nvPr/>
        </p:nvSpPr>
        <p:spPr>
          <a:xfrm>
            <a:off x="2188932" y="3323176"/>
            <a:ext cx="9709346" cy="3075533"/>
          </a:xfrm>
          <a:prstGeom prst="rect">
            <a:avLst/>
          </a:prstGeom>
        </p:spPr>
        <p:txBody>
          <a:bodyPr vert="horz" lIns="51435" tIns="25718" rIns="51435" bIns="25718"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n"/>
            </a:pPr>
            <a:r>
              <a:rPr lang="en-US" altLang="ja-JP" sz="2400" dirty="0">
                <a:latin typeface="Arial" panose="020B0604020202020204" pitchFamily="34" charset="0"/>
                <a:ea typeface="Yu Gothic UI" panose="020B0500000000000000" pitchFamily="50" charset="-128"/>
                <a:cs typeface="Arial" panose="020B0604020202020204" pitchFamily="34" charset="0"/>
              </a:rPr>
              <a:t>What is currently required for Japan's public transportation includes;</a:t>
            </a:r>
          </a:p>
          <a:p>
            <a:pPr lvl="1">
              <a:buFont typeface="Wingdings" panose="05000000000000000000" pitchFamily="2" charset="2"/>
              <a:buChar char="ü"/>
            </a:pPr>
            <a:r>
              <a:rPr lang="en-US" altLang="ja-JP" sz="2000" dirty="0">
                <a:latin typeface="Arial" panose="020B0604020202020204" pitchFamily="34" charset="0"/>
                <a:ea typeface="Yu Gothic UI" panose="020B0500000000000000" pitchFamily="50" charset="-128"/>
                <a:cs typeface="Arial" panose="020B0604020202020204" pitchFamily="34" charset="0"/>
              </a:rPr>
              <a:t>ensuring fine-tuned mobility services in daily living areas and sightseeing areas</a:t>
            </a:r>
          </a:p>
          <a:p>
            <a:pPr lvl="1">
              <a:buFont typeface="Wingdings" panose="05000000000000000000" pitchFamily="2" charset="2"/>
              <a:buChar char="ü"/>
            </a:pPr>
            <a:r>
              <a:rPr lang="en-US" altLang="ja-JP" sz="2000" dirty="0">
                <a:latin typeface="Arial" panose="020B0604020202020204" pitchFamily="34" charset="0"/>
                <a:ea typeface="Yu Gothic UI" panose="020B0500000000000000" pitchFamily="50" charset="-128"/>
                <a:cs typeface="Arial" panose="020B0604020202020204" pitchFamily="34" charset="0"/>
              </a:rPr>
              <a:t>ensuring mobility services for the elderly, people with disabilities, and people with limited access to transportation</a:t>
            </a:r>
          </a:p>
          <a:p>
            <a:pPr lvl="1">
              <a:buFont typeface="Wingdings" panose="05000000000000000000" pitchFamily="2" charset="2"/>
              <a:buChar char="ü"/>
            </a:pPr>
            <a:r>
              <a:rPr lang="en-US" altLang="ja-JP" sz="2000" dirty="0">
                <a:latin typeface="Arial" panose="020B0604020202020204" pitchFamily="34" charset="0"/>
                <a:ea typeface="Yu Gothic UI" panose="020B0500000000000000" pitchFamily="50" charset="-128"/>
                <a:cs typeface="Arial" panose="020B0604020202020204" pitchFamily="34" charset="0"/>
              </a:rPr>
              <a:t>ensuring mobility services in regional areas</a:t>
            </a:r>
          </a:p>
          <a:p>
            <a:pPr lvl="1">
              <a:buFont typeface="Wingdings" panose="05000000000000000000" pitchFamily="2" charset="2"/>
              <a:buChar char="ü"/>
            </a:pPr>
            <a:r>
              <a:rPr lang="en-US" altLang="ja-JP" sz="2000" dirty="0">
                <a:latin typeface="Arial" panose="020B0604020202020204" pitchFamily="34" charset="0"/>
                <a:ea typeface="Yu Gothic UI" panose="020B0500000000000000" pitchFamily="50" charset="-128"/>
                <a:cs typeface="Arial" panose="020B0604020202020204" pitchFamily="34" charset="0"/>
              </a:rPr>
              <a:t>maintaining services in the face of declining user numbers and labor shortages</a:t>
            </a:r>
          </a:p>
        </p:txBody>
      </p:sp>
    </p:spTree>
    <p:extLst>
      <p:ext uri="{BB962C8B-B14F-4D97-AF65-F5344CB8AC3E}">
        <p14:creationId xmlns:p14="http://schemas.microsoft.com/office/powerpoint/2010/main" val="3574908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20419ED-66F8-4EDD-AB81-3DB816336618}"/>
              </a:ext>
            </a:extLst>
          </p:cNvPr>
          <p:cNvSpPr>
            <a:spLocks noGrp="1"/>
          </p:cNvSpPr>
          <p:nvPr>
            <p:ph type="sldNum" sz="quarter" idx="4"/>
          </p:nvPr>
        </p:nvSpPr>
        <p:spPr/>
        <p:txBody>
          <a:bodyPr/>
          <a:lstStyle/>
          <a:p>
            <a:fld id="{DB594E97-6F66-445F-98B1-4835D8928B38}" type="slidenum">
              <a:rPr kumimoji="1" lang="ja-JP" altLang="en-US" smtClean="0"/>
              <a:t>19</a:t>
            </a:fld>
            <a:endParaRPr kumimoji="1" lang="ja-JP" altLang="en-US"/>
          </a:p>
        </p:txBody>
      </p:sp>
      <p:sp>
        <p:nvSpPr>
          <p:cNvPr id="6" name="テキスト ボックス 5">
            <a:extLst>
              <a:ext uri="{FF2B5EF4-FFF2-40B4-BE49-F238E27FC236}">
                <a16:creationId xmlns:a16="http://schemas.microsoft.com/office/drawing/2014/main" id="{0C3A82BF-110F-4245-89CD-432801D0A990}"/>
              </a:ext>
            </a:extLst>
          </p:cNvPr>
          <p:cNvSpPr txBox="1"/>
          <p:nvPr/>
        </p:nvSpPr>
        <p:spPr>
          <a:xfrm>
            <a:off x="1523226" y="3322792"/>
            <a:ext cx="9144774" cy="646331"/>
          </a:xfrm>
          <a:prstGeom prst="rect">
            <a:avLst/>
          </a:prstGeom>
          <a:noFill/>
        </p:spPr>
        <p:txBody>
          <a:bodyPr wrap="square" rtlCol="0">
            <a:spAutoFit/>
          </a:bodyPr>
          <a:lstStyle/>
          <a:p>
            <a:pPr algn="ctr"/>
            <a:r>
              <a:rPr kumimoji="1" lang="ja-JP" altLang="en-US" sz="3600" dirty="0"/>
              <a:t>Thank you for your attention</a:t>
            </a:r>
          </a:p>
        </p:txBody>
      </p:sp>
    </p:spTree>
    <p:extLst>
      <p:ext uri="{BB962C8B-B14F-4D97-AF65-F5344CB8AC3E}">
        <p14:creationId xmlns:p14="http://schemas.microsoft.com/office/powerpoint/2010/main" val="274765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スライド番号プレースホルダー 13">
            <a:extLst>
              <a:ext uri="{FF2B5EF4-FFF2-40B4-BE49-F238E27FC236}">
                <a16:creationId xmlns:a16="http://schemas.microsoft.com/office/drawing/2014/main" id="{D603E416-86E7-4E88-877F-F6A57DE4675E}"/>
              </a:ext>
            </a:extLst>
          </p:cNvPr>
          <p:cNvSpPr>
            <a:spLocks noGrp="1"/>
          </p:cNvSpPr>
          <p:nvPr>
            <p:ph type="sldNum" sz="quarter" idx="12"/>
          </p:nvPr>
        </p:nvSpPr>
        <p:spPr>
          <a:xfrm>
            <a:off x="9637219" y="6382858"/>
            <a:ext cx="2261060" cy="306153"/>
          </a:xfrm>
        </p:spPr>
        <p:txBody>
          <a:bodyPr/>
          <a:lstStyle/>
          <a:p>
            <a:fld id="{DB594E97-6F66-445F-98B1-4835D8928B38}" type="slidenum">
              <a:rPr kumimoji="1" lang="ja-JP" altLang="en-US" smtClean="0"/>
              <a:t>2</a:t>
            </a:fld>
            <a:endParaRPr kumimoji="1" lang="ja-JP" altLang="en-US"/>
          </a:p>
        </p:txBody>
      </p:sp>
      <p:sp>
        <p:nvSpPr>
          <p:cNvPr id="20" name="正方形/長方形 19">
            <a:extLst>
              <a:ext uri="{FF2B5EF4-FFF2-40B4-BE49-F238E27FC236}">
                <a16:creationId xmlns:a16="http://schemas.microsoft.com/office/drawing/2014/main" id="{12338094-A60A-461B-9D79-1B1EF7444CB3}"/>
              </a:ext>
            </a:extLst>
          </p:cNvPr>
          <p:cNvSpPr/>
          <p:nvPr/>
        </p:nvSpPr>
        <p:spPr>
          <a:xfrm>
            <a:off x="293615" y="1220659"/>
            <a:ext cx="1529922" cy="199370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2000" b="1" dirty="0">
                <a:solidFill>
                  <a:schemeClr val="bg1"/>
                </a:solidFill>
                <a:latin typeface="Arial" panose="020B0604020202020204" pitchFamily="34" charset="0"/>
                <a:ea typeface="Yu Gothic UI" panose="020B0500000000000000" pitchFamily="50" charset="-128"/>
                <a:cs typeface="Arial" panose="020B0604020202020204" pitchFamily="34" charset="0"/>
              </a:rPr>
              <a:t>Purpose</a:t>
            </a:r>
          </a:p>
        </p:txBody>
      </p:sp>
      <p:sp>
        <p:nvSpPr>
          <p:cNvPr id="21" name="コンテンツ プレースホルダー 2">
            <a:extLst>
              <a:ext uri="{FF2B5EF4-FFF2-40B4-BE49-F238E27FC236}">
                <a16:creationId xmlns:a16="http://schemas.microsoft.com/office/drawing/2014/main" id="{52CD9DAC-997D-41AC-8403-1ECE9E425C6C}"/>
              </a:ext>
            </a:extLst>
          </p:cNvPr>
          <p:cNvSpPr txBox="1">
            <a:spLocks/>
          </p:cNvSpPr>
          <p:nvPr/>
        </p:nvSpPr>
        <p:spPr>
          <a:xfrm>
            <a:off x="2197968" y="1413749"/>
            <a:ext cx="9700311" cy="1208398"/>
          </a:xfrm>
          <a:prstGeom prst="rect">
            <a:avLst/>
          </a:prstGeom>
        </p:spPr>
        <p:txBody>
          <a:bodyPr vert="horz" lIns="51435" tIns="25718" rIns="51435" bIns="25718"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000" dirty="0">
                <a:latin typeface="Arial" panose="020B0604020202020204" pitchFamily="34" charset="0"/>
                <a:ea typeface="Yu Gothic UI" panose="020B0500000000000000" pitchFamily="50" charset="-128"/>
                <a:cs typeface="Arial" panose="020B0604020202020204" pitchFamily="34" charset="0"/>
              </a:rPr>
              <a:t>Regarding new mobility services,</a:t>
            </a:r>
          </a:p>
          <a:p>
            <a:pPr marL="857250" lvl="1" indent="-457200">
              <a:buFont typeface="+mj-lt"/>
              <a:buAutoNum type="arabicPeriod"/>
            </a:pPr>
            <a:r>
              <a:rPr lang="en-US" altLang="ja-JP" sz="2000" dirty="0">
                <a:latin typeface="Arial" panose="020B0604020202020204" pitchFamily="34" charset="0"/>
                <a:ea typeface="Yu Gothic UI" panose="020B0500000000000000" pitchFamily="50" charset="-128"/>
                <a:cs typeface="Arial" panose="020B0604020202020204" pitchFamily="34" charset="0"/>
              </a:rPr>
              <a:t>Collect practical examples to accelerate implementation;</a:t>
            </a:r>
          </a:p>
          <a:p>
            <a:pPr marL="857250" lvl="1" indent="-457200">
              <a:buFont typeface="+mj-lt"/>
              <a:buAutoNum type="arabicPeriod"/>
            </a:pPr>
            <a:r>
              <a:rPr lang="en-US" altLang="ja-JP" sz="2000" dirty="0">
                <a:latin typeface="Arial" panose="020B0604020202020204" pitchFamily="34" charset="0"/>
                <a:ea typeface="Yu Gothic UI" panose="020B0500000000000000" pitchFamily="50" charset="-128"/>
                <a:cs typeface="Arial" panose="020B0604020202020204" pitchFamily="34" charset="0"/>
              </a:rPr>
              <a:t>Examine measures to establish a sustainable form of the business model and make problem-solving recommendations.</a:t>
            </a:r>
          </a:p>
        </p:txBody>
      </p:sp>
      <p:sp>
        <p:nvSpPr>
          <p:cNvPr id="24" name="正方形/長方形 23">
            <a:extLst>
              <a:ext uri="{FF2B5EF4-FFF2-40B4-BE49-F238E27FC236}">
                <a16:creationId xmlns:a16="http://schemas.microsoft.com/office/drawing/2014/main" id="{CB5035A2-98A0-441C-8343-882D4CDF364A}"/>
              </a:ext>
            </a:extLst>
          </p:cNvPr>
          <p:cNvSpPr/>
          <p:nvPr/>
        </p:nvSpPr>
        <p:spPr>
          <a:xfrm>
            <a:off x="290426" y="3408956"/>
            <a:ext cx="1529922" cy="199370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en-US" sz="2000" b="1" dirty="0">
                <a:solidFill>
                  <a:schemeClr val="bg1"/>
                </a:solidFill>
                <a:latin typeface="Arial" panose="020B0604020202020204" pitchFamily="34" charset="0"/>
                <a:cs typeface="Arial" panose="020B0604020202020204" pitchFamily="34" charset="0"/>
              </a:rPr>
              <a:t>Method</a:t>
            </a:r>
          </a:p>
        </p:txBody>
      </p:sp>
      <p:sp>
        <p:nvSpPr>
          <p:cNvPr id="25" name="コンテンツ プレースホルダー 2">
            <a:extLst>
              <a:ext uri="{FF2B5EF4-FFF2-40B4-BE49-F238E27FC236}">
                <a16:creationId xmlns:a16="http://schemas.microsoft.com/office/drawing/2014/main" id="{91FED720-A9EF-400E-9A15-62F4A2048602}"/>
              </a:ext>
            </a:extLst>
          </p:cNvPr>
          <p:cNvSpPr txBox="1">
            <a:spLocks/>
          </p:cNvSpPr>
          <p:nvPr/>
        </p:nvSpPr>
        <p:spPr>
          <a:xfrm>
            <a:off x="2197967" y="3430817"/>
            <a:ext cx="9596953" cy="2013434"/>
          </a:xfrm>
          <a:prstGeom prst="rect">
            <a:avLst/>
          </a:prstGeom>
        </p:spPr>
        <p:txBody>
          <a:bodyPr vert="horz" lIns="51435" tIns="25718" rIns="51435" bIns="25718"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57200" indent="-457200">
              <a:buFont typeface="+mj-lt"/>
              <a:buAutoNum type="arabicPeriod"/>
            </a:pPr>
            <a:r>
              <a:rPr lang="en-US" altLang="ja-JP" sz="2000" dirty="0">
                <a:latin typeface="Arial" panose="020B0604020202020204" pitchFamily="34" charset="0"/>
                <a:ea typeface="Yu Gothic UI" panose="020B0500000000000000" pitchFamily="50" charset="-128"/>
                <a:cs typeface="Arial" panose="020B0604020202020204" pitchFamily="34" charset="0"/>
              </a:rPr>
              <a:t>Investigate the cases by four area types (large urban areas, regional urban areas, rural areas, and tourist areas) of Japan.</a:t>
            </a:r>
          </a:p>
          <a:p>
            <a:pPr marL="457200" indent="-457200">
              <a:buFont typeface="+mj-lt"/>
              <a:buAutoNum type="arabicPeriod"/>
            </a:pPr>
            <a:r>
              <a:rPr lang="en-US" altLang="ja-JP" sz="2000" dirty="0">
                <a:latin typeface="Arial" panose="020B0604020202020204" pitchFamily="34" charset="0"/>
                <a:ea typeface="Yu Gothic UI" panose="020B0500000000000000" pitchFamily="50" charset="-128"/>
                <a:cs typeface="Arial" panose="020B0604020202020204" pitchFamily="34" charset="0"/>
              </a:rPr>
              <a:t>Conduct interview surveys with related parties for each case and experts in mobility services.</a:t>
            </a:r>
          </a:p>
          <a:p>
            <a:pPr marL="457200" indent="-457200">
              <a:buFont typeface="+mj-lt"/>
              <a:buAutoNum type="arabicPeriod"/>
            </a:pPr>
            <a:r>
              <a:rPr lang="en-US" altLang="ja-JP" sz="2000" dirty="0">
                <a:latin typeface="Arial" panose="020B0604020202020204" pitchFamily="34" charset="0"/>
                <a:ea typeface="Yu Gothic UI" panose="020B0500000000000000" pitchFamily="50" charset="-128"/>
                <a:cs typeface="Arial" panose="020B0604020202020204" pitchFamily="34" charset="0"/>
              </a:rPr>
              <a:t>Summarize the results based on opinions from experts.</a:t>
            </a:r>
          </a:p>
        </p:txBody>
      </p:sp>
      <p:sp>
        <p:nvSpPr>
          <p:cNvPr id="26" name="正方形/長方形 25">
            <a:extLst>
              <a:ext uri="{FF2B5EF4-FFF2-40B4-BE49-F238E27FC236}">
                <a16:creationId xmlns:a16="http://schemas.microsoft.com/office/drawing/2014/main" id="{B5F9DEC4-9297-4627-AC8E-C680235DDCC3}"/>
              </a:ext>
            </a:extLst>
          </p:cNvPr>
          <p:cNvSpPr/>
          <p:nvPr/>
        </p:nvSpPr>
        <p:spPr>
          <a:xfrm>
            <a:off x="290426" y="5597253"/>
            <a:ext cx="1529922" cy="93417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2000" b="1" dirty="0">
                <a:solidFill>
                  <a:schemeClr val="bg1"/>
                </a:solidFill>
                <a:latin typeface="Arial" panose="020B0604020202020204" pitchFamily="34" charset="0"/>
                <a:ea typeface="Yu Gothic UI" panose="020B0500000000000000" pitchFamily="50" charset="-128"/>
                <a:cs typeface="Arial" panose="020B0604020202020204" pitchFamily="34" charset="0"/>
              </a:rPr>
              <a:t>Study Period</a:t>
            </a:r>
          </a:p>
        </p:txBody>
      </p:sp>
      <p:sp>
        <p:nvSpPr>
          <p:cNvPr id="27" name="コンテンツ プレースホルダー 2">
            <a:extLst>
              <a:ext uri="{FF2B5EF4-FFF2-40B4-BE49-F238E27FC236}">
                <a16:creationId xmlns:a16="http://schemas.microsoft.com/office/drawing/2014/main" id="{BB058EAB-5D3E-432D-8B9B-8B9CE22DB4E3}"/>
              </a:ext>
            </a:extLst>
          </p:cNvPr>
          <p:cNvSpPr txBox="1">
            <a:spLocks/>
          </p:cNvSpPr>
          <p:nvPr/>
        </p:nvSpPr>
        <p:spPr>
          <a:xfrm>
            <a:off x="2194779" y="5638616"/>
            <a:ext cx="7567660" cy="814645"/>
          </a:xfrm>
          <a:prstGeom prst="rect">
            <a:avLst/>
          </a:prstGeom>
        </p:spPr>
        <p:txBody>
          <a:bodyPr vert="horz" lIns="51435" tIns="25718" rIns="51435" bIns="25718"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000" dirty="0">
                <a:latin typeface="Arial" panose="020B0604020202020204" pitchFamily="34" charset="0"/>
                <a:ea typeface="Yu Gothic UI" panose="020B0500000000000000" pitchFamily="50" charset="-128"/>
                <a:cs typeface="Arial" panose="020B0604020202020204" pitchFamily="34" charset="0"/>
              </a:rPr>
              <a:t>July 2020 – March 2022</a:t>
            </a:r>
          </a:p>
        </p:txBody>
      </p:sp>
      <p:sp>
        <p:nvSpPr>
          <p:cNvPr id="10" name="コンテンツ プレースホルダー 2">
            <a:extLst>
              <a:ext uri="{FF2B5EF4-FFF2-40B4-BE49-F238E27FC236}">
                <a16:creationId xmlns:a16="http://schemas.microsoft.com/office/drawing/2014/main" id="{FFF1FC5A-346A-45FB-A9C9-16D06147AF7B}"/>
              </a:ext>
            </a:extLst>
          </p:cNvPr>
          <p:cNvSpPr txBox="1">
            <a:spLocks/>
          </p:cNvSpPr>
          <p:nvPr/>
        </p:nvSpPr>
        <p:spPr>
          <a:xfrm>
            <a:off x="3124199" y="2706970"/>
            <a:ext cx="8670721" cy="482842"/>
          </a:xfrm>
          <a:prstGeom prst="rect">
            <a:avLst/>
          </a:prstGeom>
        </p:spPr>
        <p:txBody>
          <a:bodyPr vert="horz" lIns="51435" tIns="25718" rIns="51435" bIns="25718"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600" dirty="0">
                <a:latin typeface="Arial" panose="020B0604020202020204" pitchFamily="34" charset="0"/>
                <a:ea typeface="Yu Gothic UI" panose="020B0500000000000000" pitchFamily="50" charset="-128"/>
                <a:cs typeface="Arial" panose="020B0604020202020204" pitchFamily="34" charset="0"/>
              </a:rPr>
              <a:t>(from the viewpoint of utilizing digital technology in line with solutions to each local problem)</a:t>
            </a:r>
          </a:p>
        </p:txBody>
      </p:sp>
      <p:sp>
        <p:nvSpPr>
          <p:cNvPr id="13" name="タイトル 3">
            <a:extLst>
              <a:ext uri="{FF2B5EF4-FFF2-40B4-BE49-F238E27FC236}">
                <a16:creationId xmlns:a16="http://schemas.microsoft.com/office/drawing/2014/main" id="{9227EBA3-FD14-D333-E45A-F797160574C7}"/>
              </a:ext>
            </a:extLst>
          </p:cNvPr>
          <p:cNvSpPr>
            <a:spLocks noGrp="1"/>
          </p:cNvSpPr>
          <p:nvPr>
            <p:ph type="title"/>
          </p:nvPr>
        </p:nvSpPr>
        <p:spPr>
          <a:xfrm>
            <a:off x="293615" y="82269"/>
            <a:ext cx="10374385" cy="1062079"/>
          </a:xfrm>
        </p:spPr>
        <p:txBody>
          <a:bodyPr/>
          <a:lstStyle/>
          <a:p>
            <a:r>
              <a:rPr kumimoji="1" lang="en-US" altLang="ja-JP" dirty="0">
                <a:latin typeface="Arial" panose="020B0604020202020204" pitchFamily="34" charset="0"/>
                <a:cs typeface="Arial" panose="020B0604020202020204" pitchFamily="34" charset="0"/>
              </a:rPr>
              <a:t>Study Overview</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163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スライド番号プレースホルダー 13">
            <a:extLst>
              <a:ext uri="{FF2B5EF4-FFF2-40B4-BE49-F238E27FC236}">
                <a16:creationId xmlns:a16="http://schemas.microsoft.com/office/drawing/2014/main" id="{D603E416-86E7-4E88-877F-F6A57DE4675E}"/>
              </a:ext>
            </a:extLst>
          </p:cNvPr>
          <p:cNvSpPr>
            <a:spLocks noGrp="1"/>
          </p:cNvSpPr>
          <p:nvPr>
            <p:ph type="sldNum" sz="quarter" idx="12"/>
          </p:nvPr>
        </p:nvSpPr>
        <p:spPr/>
        <p:txBody>
          <a:bodyPr/>
          <a:lstStyle/>
          <a:p>
            <a:fld id="{DB594E97-6F66-445F-98B1-4835D8928B38}" type="slidenum">
              <a:rPr kumimoji="1" lang="ja-JP" altLang="en-US" smtClean="0"/>
              <a:t>3</a:t>
            </a:fld>
            <a:endParaRPr kumimoji="1" lang="ja-JP" altLang="en-US"/>
          </a:p>
        </p:txBody>
      </p:sp>
      <p:sp>
        <p:nvSpPr>
          <p:cNvPr id="11" name="テキスト ボックス 10">
            <a:extLst>
              <a:ext uri="{FF2B5EF4-FFF2-40B4-BE49-F238E27FC236}">
                <a16:creationId xmlns:a16="http://schemas.microsoft.com/office/drawing/2014/main" id="{5629CE8D-ABDD-9F4B-50FF-115ABCC42CCC}"/>
              </a:ext>
            </a:extLst>
          </p:cNvPr>
          <p:cNvSpPr txBox="1"/>
          <p:nvPr/>
        </p:nvSpPr>
        <p:spPr>
          <a:xfrm>
            <a:off x="215814" y="1240925"/>
            <a:ext cx="9122313" cy="461665"/>
          </a:xfrm>
          <a:prstGeom prst="rect">
            <a:avLst/>
          </a:prstGeom>
          <a:noFill/>
        </p:spPr>
        <p:txBody>
          <a:bodyPr wrap="square" rtlCol="0">
            <a:spAutoFit/>
          </a:bodyPr>
          <a:lstStyle/>
          <a:p>
            <a:r>
              <a:rPr kumimoji="1" lang="en-US" altLang="ja-JP" sz="2400" b="1" dirty="0">
                <a:solidFill>
                  <a:srgbClr val="0070C0"/>
                </a:solidFill>
                <a:latin typeface="Arial" panose="020B0604020202020204" pitchFamily="34" charset="0"/>
                <a:cs typeface="Arial" panose="020B0604020202020204" pitchFamily="34" charset="0"/>
              </a:rPr>
              <a:t>Considerations are underway in many regions of Japan</a:t>
            </a:r>
          </a:p>
        </p:txBody>
      </p:sp>
      <p:sp>
        <p:nvSpPr>
          <p:cNvPr id="6" name="タイトル 5">
            <a:extLst>
              <a:ext uri="{FF2B5EF4-FFF2-40B4-BE49-F238E27FC236}">
                <a16:creationId xmlns:a16="http://schemas.microsoft.com/office/drawing/2014/main" id="{4DEF8ED6-2BC6-B94B-1296-1753CD5CD0F5}"/>
              </a:ext>
            </a:extLst>
          </p:cNvPr>
          <p:cNvSpPr>
            <a:spLocks noGrp="1"/>
          </p:cNvSpPr>
          <p:nvPr>
            <p:ph type="title"/>
          </p:nvPr>
        </p:nvSpPr>
        <p:spPr>
          <a:xfrm>
            <a:off x="215814" y="82267"/>
            <a:ext cx="11760371" cy="1062079"/>
          </a:xfrm>
        </p:spPr>
        <p:txBody>
          <a:bodyPr anchor="ctr">
            <a:normAutofit/>
          </a:bodyPr>
          <a:lstStyle/>
          <a:p>
            <a:r>
              <a:rPr lang="en-US" altLang="ja-JP" sz="3200" dirty="0">
                <a:latin typeface="Arial" panose="020B0604020202020204" pitchFamily="34" charset="0"/>
                <a:cs typeface="Arial" panose="020B0604020202020204" pitchFamily="34" charset="0"/>
              </a:rPr>
              <a:t>Initiatives Related to Smart Mobility</a:t>
            </a:r>
            <a:endParaRPr lang="ja-JP" altLang="en-US" sz="3200" dirty="0"/>
          </a:p>
        </p:txBody>
      </p:sp>
      <p:sp>
        <p:nvSpPr>
          <p:cNvPr id="7" name="テキスト ボックス 6">
            <a:extLst>
              <a:ext uri="{FF2B5EF4-FFF2-40B4-BE49-F238E27FC236}">
                <a16:creationId xmlns:a16="http://schemas.microsoft.com/office/drawing/2014/main" id="{E2F1BE9C-6E51-D1F9-8E77-A9B86B5334D0}"/>
              </a:ext>
            </a:extLst>
          </p:cNvPr>
          <p:cNvSpPr txBox="1"/>
          <p:nvPr/>
        </p:nvSpPr>
        <p:spPr>
          <a:xfrm>
            <a:off x="215813" y="1784685"/>
            <a:ext cx="11760371" cy="646331"/>
          </a:xfrm>
          <a:prstGeom prst="rect">
            <a:avLst/>
          </a:prstGeom>
          <a:noFill/>
        </p:spPr>
        <p:txBody>
          <a:bodyPr wrap="square" rtlCol="0">
            <a:spAutoFit/>
          </a:bodyPr>
          <a:lstStyle/>
          <a:p>
            <a:pPr algn="just"/>
            <a:r>
              <a:rPr kumimoji="1" lang="en-US" altLang="ja-JP" dirty="0">
                <a:latin typeface="Arial" panose="020B0604020202020204" pitchFamily="34" charset="0"/>
                <a:cs typeface="Arial" panose="020B0604020202020204" pitchFamily="34" charset="0"/>
              </a:rPr>
              <a:t>In Japan, the Ministry of Land, Infrastructure, Transport and Tourism (MLIT) and the Ministry of Economy, Trade and Industry (METI) implemented support projects to promote </a:t>
            </a:r>
            <a:r>
              <a:rPr kumimoji="1" lang="en-US" altLang="ja-JP" dirty="0" err="1">
                <a:latin typeface="Arial" panose="020B0604020202020204" pitchFamily="34" charset="0"/>
                <a:cs typeface="Arial" panose="020B0604020202020204" pitchFamily="34" charset="0"/>
              </a:rPr>
              <a:t>MaaS</a:t>
            </a:r>
            <a:r>
              <a:rPr kumimoji="1" lang="en-US" altLang="ja-JP" dirty="0">
                <a:latin typeface="Arial" panose="020B0604020202020204" pitchFamily="34" charset="0"/>
                <a:cs typeface="Arial" panose="020B0604020202020204" pitchFamily="34" charset="0"/>
              </a:rPr>
              <a:t>.</a:t>
            </a:r>
          </a:p>
        </p:txBody>
      </p:sp>
      <p:graphicFrame>
        <p:nvGraphicFramePr>
          <p:cNvPr id="9" name="表 9">
            <a:extLst>
              <a:ext uri="{FF2B5EF4-FFF2-40B4-BE49-F238E27FC236}">
                <a16:creationId xmlns:a16="http://schemas.microsoft.com/office/drawing/2014/main" id="{7D5A444C-4C8C-CA34-13FF-D313369E7A8C}"/>
              </a:ext>
            </a:extLst>
          </p:cNvPr>
          <p:cNvGraphicFramePr>
            <a:graphicFrameLocks noGrp="1"/>
          </p:cNvGraphicFramePr>
          <p:nvPr>
            <p:extLst>
              <p:ext uri="{D42A27DB-BD31-4B8C-83A1-F6EECF244321}">
                <p14:modId xmlns:p14="http://schemas.microsoft.com/office/powerpoint/2010/main" val="2803901874"/>
              </p:ext>
            </p:extLst>
          </p:nvPr>
        </p:nvGraphicFramePr>
        <p:xfrm>
          <a:off x="1971942" y="3180358"/>
          <a:ext cx="7289174" cy="1463040"/>
        </p:xfrm>
        <a:graphic>
          <a:graphicData uri="http://schemas.openxmlformats.org/drawingml/2006/table">
            <a:tbl>
              <a:tblPr firstRow="1" bandRow="1">
                <a:tableStyleId>{5940675A-B579-460E-94D1-54222C63F5DA}</a:tableStyleId>
              </a:tblPr>
              <a:tblGrid>
                <a:gridCol w="1669914">
                  <a:extLst>
                    <a:ext uri="{9D8B030D-6E8A-4147-A177-3AD203B41FA5}">
                      <a16:colId xmlns:a16="http://schemas.microsoft.com/office/drawing/2014/main" val="2193359864"/>
                    </a:ext>
                  </a:extLst>
                </a:gridCol>
                <a:gridCol w="1669914">
                  <a:extLst>
                    <a:ext uri="{9D8B030D-6E8A-4147-A177-3AD203B41FA5}">
                      <a16:colId xmlns:a16="http://schemas.microsoft.com/office/drawing/2014/main" val="2179849038"/>
                    </a:ext>
                  </a:extLst>
                </a:gridCol>
                <a:gridCol w="1669914">
                  <a:extLst>
                    <a:ext uri="{9D8B030D-6E8A-4147-A177-3AD203B41FA5}">
                      <a16:colId xmlns:a16="http://schemas.microsoft.com/office/drawing/2014/main" val="312631510"/>
                    </a:ext>
                  </a:extLst>
                </a:gridCol>
                <a:gridCol w="2279432">
                  <a:extLst>
                    <a:ext uri="{9D8B030D-6E8A-4147-A177-3AD203B41FA5}">
                      <a16:colId xmlns:a16="http://schemas.microsoft.com/office/drawing/2014/main" val="2030933997"/>
                    </a:ext>
                  </a:extLst>
                </a:gridCol>
              </a:tblGrid>
              <a:tr h="349503">
                <a:tc>
                  <a:txBody>
                    <a:bodyPr/>
                    <a:lstStyle/>
                    <a:p>
                      <a:endParaRPr kumimoji="1" lang="ja-JP" altLang="en-US"/>
                    </a:p>
                  </a:txBody>
                  <a:tcPr/>
                </a:tc>
                <a:tc>
                  <a:txBody>
                    <a:bodyPr/>
                    <a:lstStyle/>
                    <a:p>
                      <a:pPr algn="ctr"/>
                      <a:r>
                        <a:rPr kumimoji="1" lang="en-US" altLang="ja-JP" dirty="0"/>
                        <a:t>MLIT</a:t>
                      </a:r>
                    </a:p>
                  </a:txBody>
                  <a:tcPr/>
                </a:tc>
                <a:tc>
                  <a:txBody>
                    <a:bodyPr/>
                    <a:lstStyle/>
                    <a:p>
                      <a:pPr algn="ctr"/>
                      <a:r>
                        <a:rPr kumimoji="1" lang="en-US" altLang="ja-JP" dirty="0"/>
                        <a:t>METI</a:t>
                      </a:r>
                    </a:p>
                  </a:txBody>
                  <a:tcPr/>
                </a:tc>
                <a:tc>
                  <a:txBody>
                    <a:bodyPr/>
                    <a:lstStyle/>
                    <a:p>
                      <a:pPr algn="ctr"/>
                      <a:r>
                        <a:rPr kumimoji="1" lang="en-US" altLang="ja-JP" dirty="0"/>
                        <a:t>MLIT and METI</a:t>
                      </a:r>
                    </a:p>
                  </a:txBody>
                  <a:tcPr/>
                </a:tc>
                <a:extLst>
                  <a:ext uri="{0D108BD9-81ED-4DB2-BD59-A6C34878D82A}">
                    <a16:rowId xmlns:a16="http://schemas.microsoft.com/office/drawing/2014/main" val="822726018"/>
                  </a:ext>
                </a:extLst>
              </a:tr>
              <a:tr h="349503">
                <a:tc>
                  <a:txBody>
                    <a:bodyPr/>
                    <a:lstStyle/>
                    <a:p>
                      <a:r>
                        <a:rPr kumimoji="1" lang="en-US" altLang="ja-JP" dirty="0"/>
                        <a:t>2019</a:t>
                      </a:r>
                      <a:endParaRPr kumimoji="1" lang="ja-JP" altLang="en-US" dirty="0"/>
                    </a:p>
                  </a:txBody>
                  <a:tcPr/>
                </a:tc>
                <a:tc>
                  <a:txBody>
                    <a:bodyPr/>
                    <a:lstStyle/>
                    <a:p>
                      <a:pPr algn="ctr"/>
                      <a:r>
                        <a:rPr kumimoji="1" lang="en-US" altLang="ja-JP" dirty="0"/>
                        <a:t>15</a:t>
                      </a:r>
                      <a:endParaRPr kumimoji="1" lang="ja-JP" altLang="en-US" dirty="0"/>
                    </a:p>
                  </a:txBody>
                  <a:tcPr/>
                </a:tc>
                <a:tc>
                  <a:txBody>
                    <a:bodyPr/>
                    <a:lstStyle/>
                    <a:p>
                      <a:pPr algn="ctr"/>
                      <a:r>
                        <a:rPr kumimoji="1" lang="en-US" altLang="ja-JP" dirty="0"/>
                        <a:t>9</a:t>
                      </a:r>
                      <a:endParaRPr kumimoji="1" lang="ja-JP" altLang="en-US" dirty="0"/>
                    </a:p>
                  </a:txBody>
                  <a:tcPr/>
                </a:tc>
                <a:tc>
                  <a:txBody>
                    <a:bodyPr/>
                    <a:lstStyle/>
                    <a:p>
                      <a:pPr algn="ctr"/>
                      <a:r>
                        <a:rPr kumimoji="1" lang="en-US" altLang="ja-JP" dirty="0"/>
                        <a:t>4</a:t>
                      </a:r>
                      <a:endParaRPr kumimoji="1" lang="ja-JP" altLang="en-US" dirty="0"/>
                    </a:p>
                  </a:txBody>
                  <a:tcPr/>
                </a:tc>
                <a:extLst>
                  <a:ext uri="{0D108BD9-81ED-4DB2-BD59-A6C34878D82A}">
                    <a16:rowId xmlns:a16="http://schemas.microsoft.com/office/drawing/2014/main" val="853600496"/>
                  </a:ext>
                </a:extLst>
              </a:tr>
              <a:tr h="349503">
                <a:tc>
                  <a:txBody>
                    <a:bodyPr/>
                    <a:lstStyle/>
                    <a:p>
                      <a:r>
                        <a:rPr kumimoji="1" lang="en-US" altLang="ja-JP" dirty="0"/>
                        <a:t>2020</a:t>
                      </a:r>
                      <a:endParaRPr kumimoji="1" lang="ja-JP" altLang="en-US" dirty="0"/>
                    </a:p>
                  </a:txBody>
                  <a:tcPr/>
                </a:tc>
                <a:tc>
                  <a:txBody>
                    <a:bodyPr/>
                    <a:lstStyle/>
                    <a:p>
                      <a:pPr algn="ctr"/>
                      <a:r>
                        <a:rPr kumimoji="1" lang="en-US" altLang="ja-JP" dirty="0"/>
                        <a:t>33</a:t>
                      </a:r>
                      <a:endParaRPr kumimoji="1" lang="ja-JP" altLang="en-US" dirty="0"/>
                    </a:p>
                  </a:txBody>
                  <a:tcPr/>
                </a:tc>
                <a:tc>
                  <a:txBody>
                    <a:bodyPr/>
                    <a:lstStyle/>
                    <a:p>
                      <a:pPr algn="ctr"/>
                      <a:r>
                        <a:rPr kumimoji="1" lang="en-US" altLang="ja-JP" dirty="0"/>
                        <a:t>14</a:t>
                      </a:r>
                      <a:endParaRPr kumimoji="1" lang="ja-JP" altLang="en-US" dirty="0"/>
                    </a:p>
                  </a:txBody>
                  <a:tcPr/>
                </a:tc>
                <a:tc>
                  <a:txBody>
                    <a:bodyPr/>
                    <a:lstStyle/>
                    <a:p>
                      <a:pPr algn="ctr"/>
                      <a:r>
                        <a:rPr kumimoji="1" lang="en-US" altLang="ja-JP" dirty="0"/>
                        <a:t>3</a:t>
                      </a:r>
                      <a:endParaRPr kumimoji="1" lang="ja-JP" altLang="en-US" dirty="0"/>
                    </a:p>
                  </a:txBody>
                  <a:tcPr/>
                </a:tc>
                <a:extLst>
                  <a:ext uri="{0D108BD9-81ED-4DB2-BD59-A6C34878D82A}">
                    <a16:rowId xmlns:a16="http://schemas.microsoft.com/office/drawing/2014/main" val="2421074714"/>
                  </a:ext>
                </a:extLst>
              </a:tr>
              <a:tr h="349503">
                <a:tc>
                  <a:txBody>
                    <a:bodyPr/>
                    <a:lstStyle/>
                    <a:p>
                      <a:r>
                        <a:rPr kumimoji="1" lang="en-US" altLang="ja-JP" dirty="0"/>
                        <a:t>2021</a:t>
                      </a:r>
                      <a:endParaRPr kumimoji="1" lang="ja-JP" altLang="en-US" dirty="0"/>
                    </a:p>
                  </a:txBody>
                  <a:tcPr/>
                </a:tc>
                <a:tc>
                  <a:txBody>
                    <a:bodyPr/>
                    <a:lstStyle/>
                    <a:p>
                      <a:pPr algn="ctr"/>
                      <a:r>
                        <a:rPr kumimoji="1" lang="en-US" altLang="ja-JP" dirty="0"/>
                        <a:t>12</a:t>
                      </a:r>
                      <a:endParaRPr kumimoji="1" lang="ja-JP" altLang="en-US" dirty="0"/>
                    </a:p>
                  </a:txBody>
                  <a:tcPr/>
                </a:tc>
                <a:tc>
                  <a:txBody>
                    <a:bodyPr/>
                    <a:lstStyle/>
                    <a:p>
                      <a:pPr algn="ctr"/>
                      <a:r>
                        <a:rPr kumimoji="1" lang="en-US" altLang="ja-JP" dirty="0"/>
                        <a:t>14</a:t>
                      </a:r>
                      <a:endParaRPr kumimoji="1" lang="ja-JP" altLang="en-US" dirty="0"/>
                    </a:p>
                  </a:txBody>
                  <a:tcPr/>
                </a:tc>
                <a:tc>
                  <a:txBody>
                    <a:bodyPr/>
                    <a:lstStyle/>
                    <a:p>
                      <a:pPr algn="ctr"/>
                      <a:r>
                        <a:rPr kumimoji="1" lang="ja-JP" altLang="en-US" dirty="0"/>
                        <a:t>０</a:t>
                      </a:r>
                    </a:p>
                  </a:txBody>
                  <a:tcPr/>
                </a:tc>
                <a:extLst>
                  <a:ext uri="{0D108BD9-81ED-4DB2-BD59-A6C34878D82A}">
                    <a16:rowId xmlns:a16="http://schemas.microsoft.com/office/drawing/2014/main" val="3827701359"/>
                  </a:ext>
                </a:extLst>
              </a:tr>
            </a:tbl>
          </a:graphicData>
        </a:graphic>
      </p:graphicFrame>
      <p:sp>
        <p:nvSpPr>
          <p:cNvPr id="18" name="テキスト ボックス 17">
            <a:extLst>
              <a:ext uri="{FF2B5EF4-FFF2-40B4-BE49-F238E27FC236}">
                <a16:creationId xmlns:a16="http://schemas.microsoft.com/office/drawing/2014/main" id="{0A33DE10-395D-D6C3-0181-4F0F7C33329B}"/>
              </a:ext>
            </a:extLst>
          </p:cNvPr>
          <p:cNvSpPr txBox="1"/>
          <p:nvPr/>
        </p:nvSpPr>
        <p:spPr>
          <a:xfrm>
            <a:off x="1161143" y="2683847"/>
            <a:ext cx="8869680" cy="369332"/>
          </a:xfrm>
          <a:prstGeom prst="rect">
            <a:avLst/>
          </a:prstGeom>
          <a:noFill/>
        </p:spPr>
        <p:txBody>
          <a:bodyPr wrap="square" rtlCol="0">
            <a:spAutoFit/>
          </a:bodyPr>
          <a:lstStyle/>
          <a:p>
            <a:pPr algn="ctr"/>
            <a:r>
              <a:rPr kumimoji="1" lang="en-US" altLang="ja-JP" dirty="0">
                <a:latin typeface="Arial" panose="020B0604020202020204" pitchFamily="34" charset="0"/>
                <a:cs typeface="Arial" panose="020B0604020202020204" pitchFamily="34" charset="0"/>
              </a:rPr>
              <a:t>Table 1: Numbers of support projects adopted in the past three years</a:t>
            </a:r>
          </a:p>
        </p:txBody>
      </p:sp>
      <p:sp>
        <p:nvSpPr>
          <p:cNvPr id="19" name="テキスト ボックス 18">
            <a:extLst>
              <a:ext uri="{FF2B5EF4-FFF2-40B4-BE49-F238E27FC236}">
                <a16:creationId xmlns:a16="http://schemas.microsoft.com/office/drawing/2014/main" id="{2C7F8574-53AE-4749-9AF2-6955D2B5F435}"/>
              </a:ext>
            </a:extLst>
          </p:cNvPr>
          <p:cNvSpPr txBox="1"/>
          <p:nvPr/>
        </p:nvSpPr>
        <p:spPr>
          <a:xfrm>
            <a:off x="781050" y="5053028"/>
            <a:ext cx="10848976" cy="369332"/>
          </a:xfrm>
          <a:prstGeom prst="rect">
            <a:avLst/>
          </a:prstGeom>
          <a:solidFill>
            <a:schemeClr val="accent6">
              <a:lumMod val="20000"/>
              <a:lumOff val="80000"/>
            </a:schemeClr>
          </a:solidFill>
        </p:spPr>
        <p:txBody>
          <a:bodyPr wrap="square" rtlCol="0">
            <a:spAutoFit/>
          </a:bodyPr>
          <a:lstStyle/>
          <a:p>
            <a:pPr algn="just"/>
            <a:r>
              <a:rPr kumimoji="1" lang="en-US" altLang="ja-JP" dirty="0">
                <a:latin typeface="Arial" panose="020B0604020202020204" pitchFamily="34" charset="0"/>
                <a:cs typeface="Arial" panose="020B0604020202020204" pitchFamily="34" charset="0"/>
              </a:rPr>
              <a:t>The number of support projects reached 116 in 2021 (related projects such as Smart Cities included).</a:t>
            </a:r>
          </a:p>
        </p:txBody>
      </p:sp>
    </p:spTree>
    <p:extLst>
      <p:ext uri="{BB962C8B-B14F-4D97-AF65-F5344CB8AC3E}">
        <p14:creationId xmlns:p14="http://schemas.microsoft.com/office/powerpoint/2010/main" val="1723227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スライド番号プレースホルダー 13">
            <a:extLst>
              <a:ext uri="{FF2B5EF4-FFF2-40B4-BE49-F238E27FC236}">
                <a16:creationId xmlns:a16="http://schemas.microsoft.com/office/drawing/2014/main" id="{D603E416-86E7-4E88-877F-F6A57DE4675E}"/>
              </a:ext>
            </a:extLst>
          </p:cNvPr>
          <p:cNvSpPr>
            <a:spLocks noGrp="1"/>
          </p:cNvSpPr>
          <p:nvPr>
            <p:ph type="sldNum" sz="quarter" idx="12"/>
          </p:nvPr>
        </p:nvSpPr>
        <p:spPr/>
        <p:txBody>
          <a:bodyPr/>
          <a:lstStyle/>
          <a:p>
            <a:fld id="{DB594E97-6F66-445F-98B1-4835D8928B38}" type="slidenum">
              <a:rPr kumimoji="1" lang="ja-JP" altLang="en-US" smtClean="0"/>
              <a:t>4</a:t>
            </a:fld>
            <a:endParaRPr kumimoji="1" lang="ja-JP" altLang="en-US"/>
          </a:p>
        </p:txBody>
      </p:sp>
      <p:sp>
        <p:nvSpPr>
          <p:cNvPr id="5" name="タイトル 4">
            <a:extLst>
              <a:ext uri="{FF2B5EF4-FFF2-40B4-BE49-F238E27FC236}">
                <a16:creationId xmlns:a16="http://schemas.microsoft.com/office/drawing/2014/main" id="{2EA866BC-D1E5-49C5-6CBA-2088F9F70E66}"/>
              </a:ext>
            </a:extLst>
          </p:cNvPr>
          <p:cNvSpPr>
            <a:spLocks noGrp="1"/>
          </p:cNvSpPr>
          <p:nvPr>
            <p:ph type="title"/>
          </p:nvPr>
        </p:nvSpPr>
        <p:spPr/>
        <p:txBody>
          <a:bodyPr anchor="ctr">
            <a:normAutofit/>
          </a:bodyPr>
          <a:lstStyle/>
          <a:p>
            <a:r>
              <a:rPr lang="en-US" altLang="ja-JP" sz="3200" dirty="0">
                <a:latin typeface="Arial" panose="020B0604020202020204" pitchFamily="34" charset="0"/>
                <a:cs typeface="Arial" panose="020B0604020202020204" pitchFamily="34" charset="0"/>
              </a:rPr>
              <a:t>Features of Public Transportation in Japan</a:t>
            </a:r>
            <a:endParaRPr lang="ja-JP" altLang="en-US" sz="3200" dirty="0"/>
          </a:p>
        </p:txBody>
      </p:sp>
      <p:sp>
        <p:nvSpPr>
          <p:cNvPr id="16" name="テキスト ボックス 15">
            <a:extLst>
              <a:ext uri="{FF2B5EF4-FFF2-40B4-BE49-F238E27FC236}">
                <a16:creationId xmlns:a16="http://schemas.microsoft.com/office/drawing/2014/main" id="{C2516831-E278-A646-9CCC-E81A27F2FD16}"/>
              </a:ext>
            </a:extLst>
          </p:cNvPr>
          <p:cNvSpPr txBox="1"/>
          <p:nvPr/>
        </p:nvSpPr>
        <p:spPr>
          <a:xfrm>
            <a:off x="217516" y="1201982"/>
            <a:ext cx="10653683" cy="461665"/>
          </a:xfrm>
          <a:prstGeom prst="rect">
            <a:avLst/>
          </a:prstGeom>
          <a:noFill/>
        </p:spPr>
        <p:txBody>
          <a:bodyPr wrap="square" rtlCol="0">
            <a:spAutoFit/>
          </a:bodyPr>
          <a:lstStyle/>
          <a:p>
            <a:pPr marL="0" indent="0">
              <a:buNone/>
            </a:pPr>
            <a:r>
              <a:rPr lang="en-US" altLang="ja-JP" sz="2400" b="1" dirty="0">
                <a:solidFill>
                  <a:srgbClr val="0070C0"/>
                </a:solidFill>
                <a:latin typeface="Arial" panose="020B0604020202020204" pitchFamily="34" charset="0"/>
                <a:cs typeface="Arial" panose="020B0604020202020204" pitchFamily="34" charset="0"/>
              </a:rPr>
              <a:t>Most public transport in Japan is operated by private operators</a:t>
            </a:r>
          </a:p>
        </p:txBody>
      </p:sp>
      <p:graphicFrame>
        <p:nvGraphicFramePr>
          <p:cNvPr id="12" name="グラフ 11">
            <a:extLst>
              <a:ext uri="{FF2B5EF4-FFF2-40B4-BE49-F238E27FC236}">
                <a16:creationId xmlns:a16="http://schemas.microsoft.com/office/drawing/2014/main" id="{E08FA34F-123B-4308-A1D4-7BCDD560EDD9}"/>
              </a:ext>
            </a:extLst>
          </p:cNvPr>
          <p:cNvGraphicFramePr>
            <a:graphicFrameLocks/>
          </p:cNvGraphicFramePr>
          <p:nvPr>
            <p:extLst>
              <p:ext uri="{D42A27DB-BD31-4B8C-83A1-F6EECF244321}">
                <p14:modId xmlns:p14="http://schemas.microsoft.com/office/powerpoint/2010/main" val="2881298528"/>
              </p:ext>
            </p:extLst>
          </p:nvPr>
        </p:nvGraphicFramePr>
        <p:xfrm>
          <a:off x="6622180" y="2097333"/>
          <a:ext cx="4572000" cy="2745105"/>
        </p:xfrm>
        <a:graphic>
          <a:graphicData uri="http://schemas.openxmlformats.org/drawingml/2006/chart">
            <c:chart xmlns:c="http://schemas.openxmlformats.org/drawingml/2006/chart" xmlns:r="http://schemas.openxmlformats.org/officeDocument/2006/relationships" r:id="rId2"/>
          </a:graphicData>
        </a:graphic>
      </p:graphicFrame>
      <p:sp>
        <p:nvSpPr>
          <p:cNvPr id="17" name="テキスト ボックス 16">
            <a:extLst>
              <a:ext uri="{FF2B5EF4-FFF2-40B4-BE49-F238E27FC236}">
                <a16:creationId xmlns:a16="http://schemas.microsoft.com/office/drawing/2014/main" id="{05702EFD-91DA-60D2-65D5-97E3D1105B94}"/>
              </a:ext>
            </a:extLst>
          </p:cNvPr>
          <p:cNvSpPr txBox="1"/>
          <p:nvPr/>
        </p:nvSpPr>
        <p:spPr>
          <a:xfrm>
            <a:off x="2528627" y="5036397"/>
            <a:ext cx="8483600" cy="400110"/>
          </a:xfrm>
          <a:prstGeom prst="rect">
            <a:avLst/>
          </a:prstGeom>
          <a:noFill/>
        </p:spPr>
        <p:txBody>
          <a:bodyPr wrap="square">
            <a:spAutoFit/>
          </a:bodyPr>
          <a:lstStyle/>
          <a:p>
            <a:r>
              <a:rPr kumimoji="1" lang="en-US" altLang="ja-JP" sz="2000" dirty="0">
                <a:latin typeface="Arial" panose="020B0604020202020204" pitchFamily="34" charset="0"/>
                <a:cs typeface="Arial" panose="020B0604020202020204" pitchFamily="34" charset="0"/>
              </a:rPr>
              <a:t>Railway Vendors</a:t>
            </a:r>
          </a:p>
        </p:txBody>
      </p:sp>
      <p:sp>
        <p:nvSpPr>
          <p:cNvPr id="20" name="テキスト ボックス 19">
            <a:extLst>
              <a:ext uri="{FF2B5EF4-FFF2-40B4-BE49-F238E27FC236}">
                <a16:creationId xmlns:a16="http://schemas.microsoft.com/office/drawing/2014/main" id="{9449B762-5D0D-3239-7812-D759E310EAFC}"/>
              </a:ext>
            </a:extLst>
          </p:cNvPr>
          <p:cNvSpPr txBox="1"/>
          <p:nvPr/>
        </p:nvSpPr>
        <p:spPr>
          <a:xfrm>
            <a:off x="6095997" y="4917208"/>
            <a:ext cx="5276097" cy="707886"/>
          </a:xfrm>
          <a:prstGeom prst="rect">
            <a:avLst/>
          </a:prstGeom>
          <a:noFill/>
        </p:spPr>
        <p:txBody>
          <a:bodyPr wrap="square">
            <a:spAutoFit/>
          </a:bodyPr>
          <a:lstStyle/>
          <a:p>
            <a:r>
              <a:rPr kumimoji="1" lang="en-US" altLang="ja-JP" sz="2000" dirty="0">
                <a:latin typeface="Arial" panose="020B0604020202020204" pitchFamily="34" charset="0"/>
                <a:cs typeface="Arial" panose="020B0604020202020204" pitchFamily="34" charset="0"/>
              </a:rPr>
              <a:t>Bus Operators (Holding 30 or More Vehicles: Charter Bus Operators excluded )</a:t>
            </a:r>
          </a:p>
        </p:txBody>
      </p:sp>
      <p:graphicFrame>
        <p:nvGraphicFramePr>
          <p:cNvPr id="18" name="グラフ 17">
            <a:extLst>
              <a:ext uri="{FF2B5EF4-FFF2-40B4-BE49-F238E27FC236}">
                <a16:creationId xmlns:a16="http://schemas.microsoft.com/office/drawing/2014/main" id="{658CC79B-6B65-704D-109F-3D3BAFDC41ED}"/>
              </a:ext>
            </a:extLst>
          </p:cNvPr>
          <p:cNvGraphicFramePr>
            <a:graphicFrameLocks/>
          </p:cNvGraphicFramePr>
          <p:nvPr>
            <p:extLst>
              <p:ext uri="{D42A27DB-BD31-4B8C-83A1-F6EECF244321}">
                <p14:modId xmlns:p14="http://schemas.microsoft.com/office/powerpoint/2010/main" val="2971545912"/>
              </p:ext>
            </p:extLst>
          </p:nvPr>
        </p:nvGraphicFramePr>
        <p:xfrm>
          <a:off x="1346083" y="2206245"/>
          <a:ext cx="4572000" cy="2741295"/>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a:extLst>
              <a:ext uri="{FF2B5EF4-FFF2-40B4-BE49-F238E27FC236}">
                <a16:creationId xmlns:a16="http://schemas.microsoft.com/office/drawing/2014/main" id="{2247D0C7-B293-4055-7AC8-070C79A1EB47}"/>
              </a:ext>
            </a:extLst>
          </p:cNvPr>
          <p:cNvSpPr txBox="1"/>
          <p:nvPr/>
        </p:nvSpPr>
        <p:spPr>
          <a:xfrm>
            <a:off x="1431158" y="2285063"/>
            <a:ext cx="1490946" cy="523220"/>
          </a:xfrm>
          <a:prstGeom prst="rect">
            <a:avLst/>
          </a:prstGeom>
          <a:solidFill>
            <a:schemeClr val="bg1"/>
          </a:solidFill>
        </p:spPr>
        <p:txBody>
          <a:bodyPr wrap="square" rtlCol="0">
            <a:spAutoFit/>
          </a:bodyPr>
          <a:lstStyle/>
          <a:p>
            <a:r>
              <a:rPr lang="en-US" altLang="ja-JP" sz="1400" dirty="0">
                <a:latin typeface="Arial" panose="020B0604020202020204" pitchFamily="34" charset="0"/>
                <a:cs typeface="Arial" panose="020B0604020202020204" pitchFamily="34" charset="0"/>
              </a:rPr>
              <a:t>Public-Private Joint Entities, 46</a:t>
            </a:r>
            <a:endParaRPr kumimoji="1" lang="ja-JP" altLang="en-US" sz="1400" dirty="0"/>
          </a:p>
        </p:txBody>
      </p:sp>
      <p:sp>
        <p:nvSpPr>
          <p:cNvPr id="19" name="テキスト ボックス 18">
            <a:extLst>
              <a:ext uri="{FF2B5EF4-FFF2-40B4-BE49-F238E27FC236}">
                <a16:creationId xmlns:a16="http://schemas.microsoft.com/office/drawing/2014/main" id="{16C0C757-1C36-DCEB-EE91-80A3431DB4F5}"/>
              </a:ext>
            </a:extLst>
          </p:cNvPr>
          <p:cNvSpPr txBox="1"/>
          <p:nvPr/>
        </p:nvSpPr>
        <p:spPr>
          <a:xfrm>
            <a:off x="1504951" y="3710043"/>
            <a:ext cx="1023676" cy="523220"/>
          </a:xfrm>
          <a:prstGeom prst="rect">
            <a:avLst/>
          </a:prstGeom>
          <a:solidFill>
            <a:schemeClr val="bg1"/>
          </a:solidFill>
        </p:spPr>
        <p:txBody>
          <a:bodyPr wrap="square" rtlCol="0">
            <a:spAutoFit/>
          </a:bodyPr>
          <a:lstStyle/>
          <a:p>
            <a:r>
              <a:rPr lang="en-US" altLang="ja-JP" sz="1400" dirty="0">
                <a:latin typeface="Arial" panose="020B0604020202020204" pitchFamily="34" charset="0"/>
                <a:cs typeface="Arial" panose="020B0604020202020204" pitchFamily="34" charset="0"/>
              </a:rPr>
              <a:t>Public, 11</a:t>
            </a:r>
          </a:p>
          <a:p>
            <a:endParaRPr kumimoji="1" lang="ja-JP" altLang="en-US" sz="1400" dirty="0"/>
          </a:p>
        </p:txBody>
      </p:sp>
      <p:sp>
        <p:nvSpPr>
          <p:cNvPr id="21" name="テキスト ボックス 18">
            <a:extLst>
              <a:ext uri="{FF2B5EF4-FFF2-40B4-BE49-F238E27FC236}">
                <a16:creationId xmlns:a16="http://schemas.microsoft.com/office/drawing/2014/main" id="{4A62D8C0-566B-CE00-E3F2-826C9D61838E}"/>
              </a:ext>
            </a:extLst>
          </p:cNvPr>
          <p:cNvSpPr txBox="1"/>
          <p:nvPr/>
        </p:nvSpPr>
        <p:spPr>
          <a:xfrm>
            <a:off x="9988551" y="3909085"/>
            <a:ext cx="1023676" cy="52322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Arial" panose="020B0604020202020204" pitchFamily="34" charset="0"/>
                <a:cs typeface="Arial" panose="020B0604020202020204" pitchFamily="34" charset="0"/>
              </a:rPr>
              <a:t>Private, 111</a:t>
            </a:r>
            <a:endParaRPr kumimoji="1" lang="ja-JP" altLang="en-US" sz="1400" dirty="0"/>
          </a:p>
        </p:txBody>
      </p:sp>
      <p:sp>
        <p:nvSpPr>
          <p:cNvPr id="22" name="テキスト ボックス 21">
            <a:extLst>
              <a:ext uri="{FF2B5EF4-FFF2-40B4-BE49-F238E27FC236}">
                <a16:creationId xmlns:a16="http://schemas.microsoft.com/office/drawing/2014/main" id="{CEE8120C-4E84-684E-1857-714081183061}"/>
              </a:ext>
            </a:extLst>
          </p:cNvPr>
          <p:cNvSpPr txBox="1"/>
          <p:nvPr/>
        </p:nvSpPr>
        <p:spPr>
          <a:xfrm>
            <a:off x="7280733" y="1837905"/>
            <a:ext cx="1023676" cy="523220"/>
          </a:xfrm>
          <a:prstGeom prst="rect">
            <a:avLst/>
          </a:prstGeom>
          <a:solidFill>
            <a:schemeClr val="bg1"/>
          </a:solidFill>
        </p:spPr>
        <p:txBody>
          <a:bodyPr wrap="square" rtlCol="0">
            <a:spAutoFit/>
          </a:bodyPr>
          <a:lstStyle/>
          <a:p>
            <a:r>
              <a:rPr lang="en-US" altLang="ja-JP" sz="1400" dirty="0">
                <a:latin typeface="Arial" panose="020B0604020202020204" pitchFamily="34" charset="0"/>
                <a:cs typeface="Arial" panose="020B0604020202020204" pitchFamily="34" charset="0"/>
              </a:rPr>
              <a:t>Public, 16</a:t>
            </a:r>
          </a:p>
          <a:p>
            <a:endParaRPr kumimoji="1" lang="ja-JP" altLang="en-US" sz="1400" dirty="0"/>
          </a:p>
        </p:txBody>
      </p:sp>
    </p:spTree>
    <p:extLst>
      <p:ext uri="{BB962C8B-B14F-4D97-AF65-F5344CB8AC3E}">
        <p14:creationId xmlns:p14="http://schemas.microsoft.com/office/powerpoint/2010/main" val="129777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273F74-2C3D-7B3C-7D54-2212DF63C187}"/>
              </a:ext>
            </a:extLst>
          </p:cNvPr>
          <p:cNvSpPr>
            <a:spLocks noGrp="1"/>
          </p:cNvSpPr>
          <p:nvPr>
            <p:ph type="title"/>
          </p:nvPr>
        </p:nvSpPr>
        <p:spPr>
          <a:xfrm>
            <a:off x="232256" y="82269"/>
            <a:ext cx="11666021" cy="1062079"/>
          </a:xfrm>
        </p:spPr>
        <p:txBody>
          <a:bodyPr anchor="ctr"/>
          <a:lstStyle/>
          <a:p>
            <a:r>
              <a:rPr lang="en-US" altLang="ja-JP" sz="3200" b="1" dirty="0">
                <a:latin typeface="Arial" panose="020B0604020202020204" pitchFamily="34" charset="0"/>
                <a:cs typeface="Arial" panose="020B0604020202020204" pitchFamily="34" charset="0"/>
              </a:rPr>
              <a:t>Issues Related to Digital Data</a:t>
            </a:r>
            <a:endParaRPr kumimoji="1" lang="ja-JP" altLang="en-US" dirty="0"/>
          </a:p>
        </p:txBody>
      </p:sp>
      <p:sp>
        <p:nvSpPr>
          <p:cNvPr id="4" name="スライド番号プレースホルダー 3">
            <a:extLst>
              <a:ext uri="{FF2B5EF4-FFF2-40B4-BE49-F238E27FC236}">
                <a16:creationId xmlns:a16="http://schemas.microsoft.com/office/drawing/2014/main" id="{A8F7B045-BED8-19F3-66C0-BA1840E547EE}"/>
              </a:ext>
            </a:extLst>
          </p:cNvPr>
          <p:cNvSpPr>
            <a:spLocks noGrp="1"/>
          </p:cNvSpPr>
          <p:nvPr>
            <p:ph type="sldNum" sz="quarter" idx="12"/>
          </p:nvPr>
        </p:nvSpPr>
        <p:spPr/>
        <p:txBody>
          <a:bodyPr/>
          <a:lstStyle/>
          <a:p>
            <a:fld id="{DB594E97-6F66-445F-98B1-4835D8928B38}" type="slidenum">
              <a:rPr kumimoji="1" lang="ja-JP" altLang="en-US" smtClean="0"/>
              <a:t>5</a:t>
            </a:fld>
            <a:endParaRPr kumimoji="1" lang="ja-JP" altLang="en-US"/>
          </a:p>
        </p:txBody>
      </p:sp>
      <p:graphicFrame>
        <p:nvGraphicFramePr>
          <p:cNvPr id="15" name="図表 14">
            <a:extLst>
              <a:ext uri="{FF2B5EF4-FFF2-40B4-BE49-F238E27FC236}">
                <a16:creationId xmlns:a16="http://schemas.microsoft.com/office/drawing/2014/main" id="{CC555347-7146-5776-37AA-93770D8DFB99}"/>
              </a:ext>
            </a:extLst>
          </p:cNvPr>
          <p:cNvGraphicFramePr/>
          <p:nvPr>
            <p:extLst>
              <p:ext uri="{D42A27DB-BD31-4B8C-83A1-F6EECF244321}">
                <p14:modId xmlns:p14="http://schemas.microsoft.com/office/powerpoint/2010/main" val="3835180536"/>
              </p:ext>
            </p:extLst>
          </p:nvPr>
        </p:nvGraphicFramePr>
        <p:xfrm>
          <a:off x="-239247" y="1735985"/>
          <a:ext cx="8506468" cy="4010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テキスト ボックス 15">
            <a:extLst>
              <a:ext uri="{FF2B5EF4-FFF2-40B4-BE49-F238E27FC236}">
                <a16:creationId xmlns:a16="http://schemas.microsoft.com/office/drawing/2014/main" id="{A0BE6A9D-E1DB-8BF5-5780-A0E3ED52E560}"/>
              </a:ext>
            </a:extLst>
          </p:cNvPr>
          <p:cNvSpPr txBox="1"/>
          <p:nvPr/>
        </p:nvSpPr>
        <p:spPr>
          <a:xfrm>
            <a:off x="7737056" y="1850654"/>
            <a:ext cx="3103361" cy="954107"/>
          </a:xfrm>
          <a:prstGeom prst="rect">
            <a:avLst/>
          </a:prstGeom>
          <a:noFill/>
        </p:spPr>
        <p:txBody>
          <a:bodyPr wrap="square" rtlCol="0" anchor="ctr">
            <a:spAutoFit/>
          </a:bodyPr>
          <a:lstStyle/>
          <a:p>
            <a:pPr algn="just"/>
            <a:r>
              <a:rPr kumimoji="1" lang="en-US" altLang="ja-JP" sz="2800" dirty="0">
                <a:latin typeface="Arial" panose="020B0604020202020204" pitchFamily="34" charset="0"/>
                <a:cs typeface="Arial" panose="020B0604020202020204" pitchFamily="34" charset="0"/>
              </a:rPr>
              <a:t>Explained in Case 1 and 2</a:t>
            </a:r>
          </a:p>
        </p:txBody>
      </p:sp>
      <p:sp>
        <p:nvSpPr>
          <p:cNvPr id="17" name="テキスト ボックス 16">
            <a:extLst>
              <a:ext uri="{FF2B5EF4-FFF2-40B4-BE49-F238E27FC236}">
                <a16:creationId xmlns:a16="http://schemas.microsoft.com/office/drawing/2014/main" id="{8700F27A-1F83-BA41-131F-A46EB56A3F70}"/>
              </a:ext>
            </a:extLst>
          </p:cNvPr>
          <p:cNvSpPr txBox="1"/>
          <p:nvPr/>
        </p:nvSpPr>
        <p:spPr>
          <a:xfrm>
            <a:off x="7737056" y="3479579"/>
            <a:ext cx="3464410" cy="523220"/>
          </a:xfrm>
          <a:prstGeom prst="rect">
            <a:avLst/>
          </a:prstGeom>
          <a:noFill/>
        </p:spPr>
        <p:txBody>
          <a:bodyPr wrap="none" rtlCol="0" anchor="ctr">
            <a:spAutoFit/>
          </a:bodyPr>
          <a:lstStyle/>
          <a:p>
            <a:r>
              <a:rPr kumimoji="1" lang="en-US" altLang="ja-JP" sz="2800" dirty="0">
                <a:latin typeface="Arial" panose="020B0604020202020204" pitchFamily="34" charset="0"/>
                <a:cs typeface="Arial" panose="020B0604020202020204" pitchFamily="34" charset="0"/>
              </a:rPr>
              <a:t>Explained in Case 3</a:t>
            </a:r>
          </a:p>
        </p:txBody>
      </p:sp>
      <p:sp>
        <p:nvSpPr>
          <p:cNvPr id="18" name="テキスト ボックス 17">
            <a:extLst>
              <a:ext uri="{FF2B5EF4-FFF2-40B4-BE49-F238E27FC236}">
                <a16:creationId xmlns:a16="http://schemas.microsoft.com/office/drawing/2014/main" id="{A475A06E-221A-B21A-57E3-5EDA4FE04207}"/>
              </a:ext>
            </a:extLst>
          </p:cNvPr>
          <p:cNvSpPr txBox="1"/>
          <p:nvPr/>
        </p:nvSpPr>
        <p:spPr>
          <a:xfrm>
            <a:off x="7737056" y="4531125"/>
            <a:ext cx="3384397" cy="954107"/>
          </a:xfrm>
          <a:prstGeom prst="rect">
            <a:avLst/>
          </a:prstGeom>
          <a:noFill/>
        </p:spPr>
        <p:txBody>
          <a:bodyPr wrap="square" rtlCol="0" anchor="ctr">
            <a:spAutoFit/>
          </a:bodyPr>
          <a:lstStyle/>
          <a:p>
            <a:pPr algn="just"/>
            <a:r>
              <a:rPr kumimoji="1" lang="en-US" altLang="ja-JP" sz="2800" dirty="0">
                <a:latin typeface="Arial" panose="020B0604020202020204" pitchFamily="34" charset="0"/>
                <a:cs typeface="Arial" panose="020B0604020202020204" pitchFamily="34" charset="0"/>
              </a:rPr>
              <a:t>Explained in Case 4 and 5</a:t>
            </a:r>
          </a:p>
        </p:txBody>
      </p:sp>
      <p:sp>
        <p:nvSpPr>
          <p:cNvPr id="3" name="四角形: 角を丸くする 2">
            <a:extLst>
              <a:ext uri="{FF2B5EF4-FFF2-40B4-BE49-F238E27FC236}">
                <a16:creationId xmlns:a16="http://schemas.microsoft.com/office/drawing/2014/main" id="{7C374232-E385-8A97-ED36-37AC665AA6F6}"/>
              </a:ext>
            </a:extLst>
          </p:cNvPr>
          <p:cNvSpPr/>
          <p:nvPr/>
        </p:nvSpPr>
        <p:spPr>
          <a:xfrm>
            <a:off x="341734" y="1636464"/>
            <a:ext cx="11032856" cy="141920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7917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DFC43B-2F7A-AB00-874F-F1C362DB8AAB}"/>
              </a:ext>
            </a:extLst>
          </p:cNvPr>
          <p:cNvSpPr>
            <a:spLocks noGrp="1"/>
          </p:cNvSpPr>
          <p:nvPr>
            <p:ph type="title"/>
          </p:nvPr>
        </p:nvSpPr>
        <p:spPr/>
        <p:txBody>
          <a:bodyPr anchor="ctr"/>
          <a:lstStyle/>
          <a:p>
            <a:r>
              <a:rPr kumimoji="1" lang="en-US" altLang="ja-JP" sz="3200" dirty="0">
                <a:latin typeface="Arial" panose="020B0604020202020204" pitchFamily="34" charset="0"/>
                <a:cs typeface="Arial" panose="020B0604020202020204" pitchFamily="34" charset="0"/>
              </a:rPr>
              <a:t>Issue 1: Setting-up of Data Platform</a:t>
            </a:r>
            <a:endParaRPr kumimoji="1" lang="ja-JP" altLang="en-US" dirty="0"/>
          </a:p>
        </p:txBody>
      </p:sp>
      <p:sp>
        <p:nvSpPr>
          <p:cNvPr id="4" name="スライド番号プレースホルダー 3">
            <a:extLst>
              <a:ext uri="{FF2B5EF4-FFF2-40B4-BE49-F238E27FC236}">
                <a16:creationId xmlns:a16="http://schemas.microsoft.com/office/drawing/2014/main" id="{ACFCD557-4F5E-CD26-68C7-8B4D1092C4DD}"/>
              </a:ext>
            </a:extLst>
          </p:cNvPr>
          <p:cNvSpPr>
            <a:spLocks noGrp="1"/>
          </p:cNvSpPr>
          <p:nvPr>
            <p:ph type="sldNum" sz="quarter" idx="12"/>
          </p:nvPr>
        </p:nvSpPr>
        <p:spPr>
          <a:xfrm>
            <a:off x="9632549" y="6551847"/>
            <a:ext cx="2261060" cy="306153"/>
          </a:xfrm>
        </p:spPr>
        <p:txBody>
          <a:bodyPr/>
          <a:lstStyle/>
          <a:p>
            <a:fld id="{DB594E97-6F66-445F-98B1-4835D8928B38}" type="slidenum">
              <a:rPr kumimoji="1" lang="ja-JP" altLang="en-US" smtClean="0"/>
              <a:t>6</a:t>
            </a:fld>
            <a:endParaRPr kumimoji="1" lang="ja-JP" altLang="en-US" dirty="0"/>
          </a:p>
        </p:txBody>
      </p:sp>
      <p:sp>
        <p:nvSpPr>
          <p:cNvPr id="8" name="矢印: 下 7">
            <a:extLst>
              <a:ext uri="{FF2B5EF4-FFF2-40B4-BE49-F238E27FC236}">
                <a16:creationId xmlns:a16="http://schemas.microsoft.com/office/drawing/2014/main" id="{53F15F3E-323A-A78E-63A8-B9052A13CC3E}"/>
              </a:ext>
            </a:extLst>
          </p:cNvPr>
          <p:cNvSpPr/>
          <p:nvPr/>
        </p:nvSpPr>
        <p:spPr>
          <a:xfrm>
            <a:off x="5695491" y="4366375"/>
            <a:ext cx="1322961" cy="39616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F5BB26D4-1066-5423-E5E8-BEF0D47C7F95}"/>
              </a:ext>
            </a:extLst>
          </p:cNvPr>
          <p:cNvSpPr/>
          <p:nvPr/>
        </p:nvSpPr>
        <p:spPr>
          <a:xfrm>
            <a:off x="3690527" y="4850717"/>
            <a:ext cx="8203082" cy="769441"/>
          </a:xfrm>
          <a:prstGeom prst="roundRect">
            <a:avLst>
              <a:gd name="adj" fmla="val 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2400" dirty="0">
                <a:latin typeface="Arial" panose="020B0604020202020204" pitchFamily="34" charset="0"/>
                <a:cs typeface="Arial" panose="020B0604020202020204" pitchFamily="34" charset="0"/>
              </a:rPr>
              <a:t>Create an environment related to data platform that enables new businesses to enter easily</a:t>
            </a:r>
          </a:p>
        </p:txBody>
      </p:sp>
      <p:sp>
        <p:nvSpPr>
          <p:cNvPr id="16" name="四角形: 角を丸くする 15">
            <a:extLst>
              <a:ext uri="{FF2B5EF4-FFF2-40B4-BE49-F238E27FC236}">
                <a16:creationId xmlns:a16="http://schemas.microsoft.com/office/drawing/2014/main" id="{A8BA4E1B-9756-6B3C-12D3-C8623494422D}"/>
              </a:ext>
            </a:extLst>
          </p:cNvPr>
          <p:cNvSpPr/>
          <p:nvPr/>
        </p:nvSpPr>
        <p:spPr>
          <a:xfrm>
            <a:off x="370114" y="1346350"/>
            <a:ext cx="1582057" cy="914400"/>
          </a:xfrm>
          <a:prstGeom prst="roundRec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sz="2400" dirty="0">
                <a:solidFill>
                  <a:schemeClr val="tx1"/>
                </a:solidFill>
                <a:latin typeface="Arial" panose="020B0604020202020204" pitchFamily="34" charset="0"/>
                <a:cs typeface="Arial" panose="020B0604020202020204" pitchFamily="34" charset="0"/>
              </a:rPr>
              <a:t>Present Status</a:t>
            </a:r>
            <a:endParaRPr kumimoji="1" lang="ja-JP" altLang="en-US" sz="2400" dirty="0">
              <a:solidFill>
                <a:schemeClr val="tx1"/>
              </a:solidFill>
            </a:endParaRPr>
          </a:p>
        </p:txBody>
      </p:sp>
      <p:sp>
        <p:nvSpPr>
          <p:cNvPr id="17" name="四角形: 角を丸くする 16">
            <a:extLst>
              <a:ext uri="{FF2B5EF4-FFF2-40B4-BE49-F238E27FC236}">
                <a16:creationId xmlns:a16="http://schemas.microsoft.com/office/drawing/2014/main" id="{A5BC9723-B8E3-3E78-63EC-90B513F95382}"/>
              </a:ext>
            </a:extLst>
          </p:cNvPr>
          <p:cNvSpPr/>
          <p:nvPr/>
        </p:nvSpPr>
        <p:spPr>
          <a:xfrm>
            <a:off x="370114" y="2413427"/>
            <a:ext cx="1582057" cy="914400"/>
          </a:xfrm>
          <a:prstGeom prst="roundRec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sz="2800" dirty="0">
                <a:solidFill>
                  <a:schemeClr val="tx1"/>
                </a:solidFill>
                <a:latin typeface="Arial" panose="020B0604020202020204" pitchFamily="34" charset="0"/>
                <a:cs typeface="Arial" panose="020B0604020202020204" pitchFamily="34" charset="0"/>
              </a:rPr>
              <a:t>Issues</a:t>
            </a:r>
            <a:endParaRPr kumimoji="1" lang="ja-JP" altLang="en-US" sz="2800" dirty="0">
              <a:solidFill>
                <a:schemeClr val="tx1"/>
              </a:solidFill>
            </a:endParaRPr>
          </a:p>
        </p:txBody>
      </p:sp>
      <p:sp>
        <p:nvSpPr>
          <p:cNvPr id="19" name="テキスト ボックス 18">
            <a:extLst>
              <a:ext uri="{FF2B5EF4-FFF2-40B4-BE49-F238E27FC236}">
                <a16:creationId xmlns:a16="http://schemas.microsoft.com/office/drawing/2014/main" id="{3CC9C31C-AC6F-55F5-5363-8950DF23314E}"/>
              </a:ext>
            </a:extLst>
          </p:cNvPr>
          <p:cNvSpPr txBox="1"/>
          <p:nvPr/>
        </p:nvSpPr>
        <p:spPr>
          <a:xfrm>
            <a:off x="2220686" y="2413427"/>
            <a:ext cx="9677590" cy="1938992"/>
          </a:xfrm>
          <a:prstGeom prst="rect">
            <a:avLst/>
          </a:prstGeom>
          <a:noFill/>
        </p:spPr>
        <p:txBody>
          <a:bodyPr wrap="square">
            <a:spAutoFit/>
          </a:bodyPr>
          <a:lstStyle/>
          <a:p>
            <a:pPr marL="0" indent="0" algn="just">
              <a:buClr>
                <a:schemeClr val="accent1">
                  <a:lumMod val="75000"/>
                </a:schemeClr>
              </a:buClr>
              <a:buNone/>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Arial" panose="020B0604020202020204" pitchFamily="34" charset="0"/>
                <a:ea typeface="BIZ UDPゴシック" panose="020B0400000000000000" pitchFamily="50" charset="-128"/>
                <a:cs typeface="Arial" panose="020B0604020202020204" pitchFamily="34" charset="0"/>
              </a:rPr>
              <a:t>The construction of the </a:t>
            </a:r>
            <a:r>
              <a:rPr lang="en-US" altLang="ja-JP" sz="2400" dirty="0" err="1">
                <a:latin typeface="Arial" panose="020B0604020202020204" pitchFamily="34" charset="0"/>
                <a:ea typeface="BIZ UDPゴシック" panose="020B0400000000000000" pitchFamily="50" charset="-128"/>
                <a:cs typeface="Arial" panose="020B0604020202020204" pitchFamily="34" charset="0"/>
              </a:rPr>
              <a:t>MaaS</a:t>
            </a:r>
            <a:r>
              <a:rPr lang="en-US" altLang="ja-JP" sz="2400" dirty="0">
                <a:latin typeface="Arial" panose="020B0604020202020204" pitchFamily="34" charset="0"/>
                <a:ea typeface="BIZ UDPゴシック" panose="020B0400000000000000" pitchFamily="50" charset="-128"/>
                <a:cs typeface="Arial" panose="020B0604020202020204" pitchFamily="34" charset="0"/>
              </a:rPr>
              <a:t> platform is costly for new operators, 	and is an obstacle for new entrants</a:t>
            </a:r>
          </a:p>
          <a:p>
            <a:pPr marL="0" indent="0" algn="just">
              <a:buClr>
                <a:schemeClr val="accent1">
                  <a:lumMod val="75000"/>
                </a:schemeClr>
              </a:buClr>
              <a:buNone/>
            </a:pPr>
            <a:endParaRPr lang="en-US" altLang="ja-JP" sz="2400" dirty="0">
              <a:latin typeface="BIZ UDPゴシック" panose="020B0400000000000000" pitchFamily="50" charset="-128"/>
              <a:ea typeface="BIZ UDPゴシック" panose="020B0400000000000000" pitchFamily="50" charset="-128"/>
            </a:endParaRPr>
          </a:p>
          <a:p>
            <a:pPr marL="0" indent="0" algn="just">
              <a:buClr>
                <a:schemeClr val="accent1">
                  <a:lumMod val="75000"/>
                </a:schemeClr>
              </a:buClr>
              <a:buNone/>
            </a:pP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Arial" panose="020B0604020202020204" pitchFamily="34" charset="0"/>
                <a:ea typeface="BIZ UDPゴシック" panose="020B0400000000000000" pitchFamily="50" charset="-128"/>
                <a:cs typeface="Arial" panose="020B0604020202020204" pitchFamily="34" charset="0"/>
              </a:rPr>
              <a:t> Various </a:t>
            </a:r>
            <a:r>
              <a:rPr lang="en-US" altLang="ja-JP" sz="2400" dirty="0" err="1">
                <a:latin typeface="Arial" panose="020B0604020202020204" pitchFamily="34" charset="0"/>
                <a:ea typeface="BIZ UDPゴシック" panose="020B0400000000000000" pitchFamily="50" charset="-128"/>
                <a:cs typeface="Arial" panose="020B0604020202020204" pitchFamily="34" charset="0"/>
              </a:rPr>
              <a:t>MaaS</a:t>
            </a:r>
            <a:r>
              <a:rPr lang="en-US" altLang="ja-JP" sz="2400" dirty="0">
                <a:latin typeface="Arial" panose="020B0604020202020204" pitchFamily="34" charset="0"/>
                <a:ea typeface="BIZ UDPゴシック" panose="020B0400000000000000" pitchFamily="50" charset="-128"/>
                <a:cs typeface="Arial" panose="020B0604020202020204" pitchFamily="34" charset="0"/>
              </a:rPr>
              <a:t> platforms have been built, but data linkage between 	them may not progress well.</a:t>
            </a:r>
            <a:endParaRPr lang="en-US" altLang="ja-JP" sz="24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C83F8189-33BF-21AE-CD81-14B81303496D}"/>
              </a:ext>
            </a:extLst>
          </p:cNvPr>
          <p:cNvSpPr txBox="1"/>
          <p:nvPr/>
        </p:nvSpPr>
        <p:spPr>
          <a:xfrm>
            <a:off x="2220685" y="1386330"/>
            <a:ext cx="9677591" cy="830997"/>
          </a:xfrm>
          <a:prstGeom prst="rect">
            <a:avLst/>
          </a:prstGeom>
          <a:noFill/>
        </p:spPr>
        <p:txBody>
          <a:bodyPr wrap="square">
            <a:spAutoFit/>
          </a:bodyPr>
          <a:lstStyle/>
          <a:p>
            <a:pPr marL="0" indent="0" algn="just">
              <a:buClr>
                <a:schemeClr val="accent1">
                  <a:lumMod val="75000"/>
                </a:schemeClr>
              </a:buClr>
              <a:buNone/>
            </a:pPr>
            <a:r>
              <a:rPr lang="en-US" altLang="ja-JP" sz="2400" dirty="0">
                <a:latin typeface="Arial" panose="020B0604020202020204" pitchFamily="34" charset="0"/>
                <a:ea typeface="BIZ UDPゴシック" panose="020B0400000000000000" pitchFamily="50" charset="-128"/>
                <a:cs typeface="Arial" panose="020B0604020202020204" pitchFamily="34" charset="0"/>
              </a:rPr>
              <a:t>Private operators and others have begun to build platforms tailored to the </a:t>
            </a:r>
            <a:r>
              <a:rPr lang="en-US" altLang="ja-JP" sz="2400" dirty="0" err="1">
                <a:latin typeface="Arial" panose="020B0604020202020204" pitchFamily="34" charset="0"/>
                <a:ea typeface="BIZ UDPゴシック" panose="020B0400000000000000" pitchFamily="50" charset="-128"/>
                <a:cs typeface="Arial" panose="020B0604020202020204" pitchFamily="34" charset="0"/>
              </a:rPr>
              <a:t>MaaS</a:t>
            </a:r>
            <a:r>
              <a:rPr lang="en-US" altLang="ja-JP" sz="2400" dirty="0">
                <a:latin typeface="Arial" panose="020B0604020202020204" pitchFamily="34" charset="0"/>
                <a:ea typeface="BIZ UDPゴシック" panose="020B0400000000000000" pitchFamily="50" charset="-128"/>
                <a:cs typeface="Arial" panose="020B0604020202020204" pitchFamily="34" charset="0"/>
              </a:rPr>
              <a:t> project</a:t>
            </a:r>
          </a:p>
        </p:txBody>
      </p:sp>
      <p:sp>
        <p:nvSpPr>
          <p:cNvPr id="18" name="四角形: 角を丸くする 17">
            <a:extLst>
              <a:ext uri="{FF2B5EF4-FFF2-40B4-BE49-F238E27FC236}">
                <a16:creationId xmlns:a16="http://schemas.microsoft.com/office/drawing/2014/main" id="{CE764224-6AC2-535C-C90B-5EACB8C9871F}"/>
              </a:ext>
            </a:extLst>
          </p:cNvPr>
          <p:cNvSpPr/>
          <p:nvPr/>
        </p:nvSpPr>
        <p:spPr>
          <a:xfrm>
            <a:off x="3690527" y="5722442"/>
            <a:ext cx="8203082" cy="769441"/>
          </a:xfrm>
          <a:prstGeom prst="roundRect">
            <a:avLst>
              <a:gd name="adj" fmla="val 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2400" dirty="0">
                <a:latin typeface="Arial" panose="020B0604020202020204" pitchFamily="34" charset="0"/>
                <a:cs typeface="Arial" panose="020B0604020202020204" pitchFamily="34" charset="0"/>
              </a:rPr>
              <a:t>Develop criteria for administrations to promote data linkage</a:t>
            </a:r>
          </a:p>
        </p:txBody>
      </p:sp>
      <p:sp>
        <p:nvSpPr>
          <p:cNvPr id="21" name="四角形: 角を丸くする 16">
            <a:extLst>
              <a:ext uri="{FF2B5EF4-FFF2-40B4-BE49-F238E27FC236}">
                <a16:creationId xmlns:a16="http://schemas.microsoft.com/office/drawing/2014/main" id="{FF054E2D-18EB-FF75-FCCF-BC31989A0BA8}"/>
              </a:ext>
            </a:extLst>
          </p:cNvPr>
          <p:cNvSpPr/>
          <p:nvPr/>
        </p:nvSpPr>
        <p:spPr>
          <a:xfrm>
            <a:off x="370113" y="5236775"/>
            <a:ext cx="3003007" cy="914400"/>
          </a:xfrm>
          <a:prstGeom prst="roundRec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sz="2400" dirty="0">
                <a:solidFill>
                  <a:schemeClr val="bg1"/>
                </a:solidFill>
                <a:latin typeface="Arial" panose="020B0604020202020204" pitchFamily="34" charset="0"/>
                <a:cs typeface="Arial" panose="020B0604020202020204" pitchFamily="34" charset="0"/>
              </a:rPr>
              <a:t>Recommendations</a:t>
            </a:r>
            <a:endParaRPr kumimoji="1" lang="ja-JP" altLang="en-US" sz="2400" dirty="0">
              <a:solidFill>
                <a:schemeClr val="bg1"/>
              </a:solidFill>
            </a:endParaRPr>
          </a:p>
        </p:txBody>
      </p:sp>
    </p:spTree>
    <p:extLst>
      <p:ext uri="{BB962C8B-B14F-4D97-AF65-F5344CB8AC3E}">
        <p14:creationId xmlns:p14="http://schemas.microsoft.com/office/powerpoint/2010/main" val="1004723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241796C-6C6C-4530-9F8B-162990ED676D}"/>
              </a:ext>
            </a:extLst>
          </p:cNvPr>
          <p:cNvSpPr>
            <a:spLocks noGrp="1"/>
          </p:cNvSpPr>
          <p:nvPr>
            <p:ph type="sldNum" sz="quarter" idx="12"/>
          </p:nvPr>
        </p:nvSpPr>
        <p:spPr/>
        <p:txBody>
          <a:bodyPr/>
          <a:lstStyle/>
          <a:p>
            <a:fld id="{DB594E97-6F66-445F-98B1-4835D8928B38}" type="slidenum">
              <a:rPr kumimoji="1" lang="ja-JP" altLang="en-US" smtClean="0"/>
              <a:t>7</a:t>
            </a:fld>
            <a:endParaRPr kumimoji="1" lang="ja-JP" altLang="en-US"/>
          </a:p>
        </p:txBody>
      </p:sp>
      <p:pic>
        <p:nvPicPr>
          <p:cNvPr id="28" name="図 27">
            <a:extLst>
              <a:ext uri="{FF2B5EF4-FFF2-40B4-BE49-F238E27FC236}">
                <a16:creationId xmlns:a16="http://schemas.microsoft.com/office/drawing/2014/main" id="{4159C690-D022-201F-1FDF-7506285B48ED}"/>
              </a:ext>
            </a:extLst>
          </p:cNvPr>
          <p:cNvPicPr>
            <a:picLocks noChangeAspect="1"/>
          </p:cNvPicPr>
          <p:nvPr/>
        </p:nvPicPr>
        <p:blipFill>
          <a:blip r:embed="rId3"/>
          <a:stretch>
            <a:fillRect/>
          </a:stretch>
        </p:blipFill>
        <p:spPr>
          <a:xfrm>
            <a:off x="780992" y="1989708"/>
            <a:ext cx="5372222" cy="4243604"/>
          </a:xfrm>
          <a:prstGeom prst="rect">
            <a:avLst/>
          </a:prstGeom>
        </p:spPr>
      </p:pic>
      <p:sp>
        <p:nvSpPr>
          <p:cNvPr id="26" name="テキスト ボックス 25">
            <a:extLst>
              <a:ext uri="{FF2B5EF4-FFF2-40B4-BE49-F238E27FC236}">
                <a16:creationId xmlns:a16="http://schemas.microsoft.com/office/drawing/2014/main" id="{5B3856E6-ED62-B674-2930-A3A08367B4F5}"/>
              </a:ext>
            </a:extLst>
          </p:cNvPr>
          <p:cNvSpPr txBox="1"/>
          <p:nvPr/>
        </p:nvSpPr>
        <p:spPr>
          <a:xfrm>
            <a:off x="293717" y="103387"/>
            <a:ext cx="5337826" cy="461665"/>
          </a:xfrm>
          <a:prstGeom prst="rect">
            <a:avLst/>
          </a:prstGeom>
          <a:noFill/>
        </p:spPr>
        <p:txBody>
          <a:bodyPr wrap="square">
            <a:spAutoFit/>
          </a:bodyPr>
          <a:lstStyle/>
          <a:p>
            <a:r>
              <a:rPr kumimoji="1" lang="en-US" altLang="ja-JP" sz="2400" dirty="0">
                <a:latin typeface="Arial" panose="020B0604020202020204" pitchFamily="34" charset="0"/>
                <a:cs typeface="Arial" panose="020B0604020202020204" pitchFamily="34" charset="0"/>
              </a:rPr>
              <a:t>Issue 1: Setting up infrastructure data</a:t>
            </a:r>
          </a:p>
        </p:txBody>
      </p:sp>
      <p:sp>
        <p:nvSpPr>
          <p:cNvPr id="27" name="タイトル 1">
            <a:extLst>
              <a:ext uri="{FF2B5EF4-FFF2-40B4-BE49-F238E27FC236}">
                <a16:creationId xmlns:a16="http://schemas.microsoft.com/office/drawing/2014/main" id="{85054F59-571A-9D0C-2F2B-E48C75DB1373}"/>
              </a:ext>
            </a:extLst>
          </p:cNvPr>
          <p:cNvSpPr>
            <a:spLocks noGrp="1"/>
          </p:cNvSpPr>
          <p:nvPr>
            <p:ph type="title"/>
          </p:nvPr>
        </p:nvSpPr>
        <p:spPr>
          <a:xfrm>
            <a:off x="293717" y="82269"/>
            <a:ext cx="11604560" cy="1062079"/>
          </a:xfrm>
        </p:spPr>
        <p:txBody>
          <a:bodyPr>
            <a:normAutofit/>
          </a:bodyPr>
          <a:lstStyle/>
          <a:p>
            <a:r>
              <a:rPr kumimoji="1" lang="en-US" altLang="ja-JP" sz="2400" dirty="0">
                <a:latin typeface="Arial" panose="020B0604020202020204" pitchFamily="34" charset="0"/>
                <a:cs typeface="Arial" panose="020B0604020202020204" pitchFamily="34" charset="0"/>
              </a:rPr>
              <a:t>Case 1: Private transport operators develop </a:t>
            </a:r>
            <a:r>
              <a:rPr kumimoji="1" lang="en-US" altLang="ja-JP" sz="2400" dirty="0" err="1">
                <a:latin typeface="Arial" panose="020B0604020202020204" pitchFamily="34" charset="0"/>
                <a:cs typeface="Arial" panose="020B0604020202020204" pitchFamily="34" charset="0"/>
              </a:rPr>
              <a:t>MaaS</a:t>
            </a:r>
            <a:r>
              <a:rPr kumimoji="1" lang="en-US" altLang="ja-JP" sz="2400" dirty="0">
                <a:latin typeface="Arial" panose="020B0604020202020204" pitchFamily="34" charset="0"/>
                <a:cs typeface="Arial" panose="020B0604020202020204" pitchFamily="34" charset="0"/>
              </a:rPr>
              <a:t> data infrastructure</a:t>
            </a:r>
            <a:endParaRPr kumimoji="1" lang="ja-JP" altLang="en-US" sz="2400" dirty="0"/>
          </a:p>
        </p:txBody>
      </p:sp>
      <p:sp>
        <p:nvSpPr>
          <p:cNvPr id="3" name="テキスト ボックス 2">
            <a:extLst>
              <a:ext uri="{FF2B5EF4-FFF2-40B4-BE49-F238E27FC236}">
                <a16:creationId xmlns:a16="http://schemas.microsoft.com/office/drawing/2014/main" id="{7E35DA9F-724C-18CA-94B0-6B39FBBE5184}"/>
              </a:ext>
            </a:extLst>
          </p:cNvPr>
          <p:cNvSpPr txBox="1"/>
          <p:nvPr/>
        </p:nvSpPr>
        <p:spPr>
          <a:xfrm>
            <a:off x="444500" y="1240925"/>
            <a:ext cx="944489" cy="523220"/>
          </a:xfrm>
          <a:prstGeom prst="rect">
            <a:avLst/>
          </a:prstGeom>
          <a:solidFill>
            <a:srgbClr val="0070C0"/>
          </a:solidFill>
        </p:spPr>
        <p:txBody>
          <a:bodyPr wrap="none" rtlCol="0">
            <a:spAutoFit/>
          </a:bodyPr>
          <a:lstStyle/>
          <a:p>
            <a:r>
              <a:rPr kumimoji="1" lang="en-US" altLang="ja-JP" sz="2800" dirty="0">
                <a:solidFill>
                  <a:schemeClr val="bg1"/>
                </a:solidFill>
                <a:latin typeface="Arial" panose="020B0604020202020204" pitchFamily="34" charset="0"/>
                <a:cs typeface="Arial" panose="020B0604020202020204" pitchFamily="34" charset="0"/>
              </a:rPr>
              <a:t>Goal</a:t>
            </a:r>
            <a:endParaRPr kumimoji="1" lang="ja-JP" altLang="en-US" sz="2800" dirty="0">
              <a:solidFill>
                <a:schemeClr val="bg1"/>
              </a:solidFill>
            </a:endParaRPr>
          </a:p>
        </p:txBody>
      </p:sp>
      <p:sp>
        <p:nvSpPr>
          <p:cNvPr id="5" name="テキスト ボックス 4">
            <a:extLst>
              <a:ext uri="{FF2B5EF4-FFF2-40B4-BE49-F238E27FC236}">
                <a16:creationId xmlns:a16="http://schemas.microsoft.com/office/drawing/2014/main" id="{45D64095-899C-AE56-6371-86D50EEA5EA6}"/>
              </a:ext>
            </a:extLst>
          </p:cNvPr>
          <p:cNvSpPr txBox="1"/>
          <p:nvPr/>
        </p:nvSpPr>
        <p:spPr>
          <a:xfrm>
            <a:off x="6324582" y="3823950"/>
            <a:ext cx="5745062" cy="1200329"/>
          </a:xfrm>
          <a:prstGeom prst="rect">
            <a:avLst/>
          </a:prstGeom>
          <a:noFill/>
        </p:spPr>
        <p:txBody>
          <a:bodyPr wrap="square" rtlCol="0">
            <a:spAutoFit/>
          </a:bodyPr>
          <a:lstStyle/>
          <a:p>
            <a:pPr algn="just"/>
            <a:r>
              <a:rPr kumimoji="1" lang="en-US" altLang="ja-JP" sz="2400" dirty="0" err="1">
                <a:latin typeface="Arial" panose="020B0604020202020204" pitchFamily="34" charset="0"/>
                <a:cs typeface="Arial" panose="020B0604020202020204" pitchFamily="34" charset="0"/>
              </a:rPr>
              <a:t>MaaS</a:t>
            </a:r>
            <a:r>
              <a:rPr kumimoji="1" lang="en-US" altLang="ja-JP" sz="2400" dirty="0">
                <a:latin typeface="Arial" panose="020B0604020202020204" pitchFamily="34" charset="0"/>
                <a:cs typeface="Arial" panose="020B0604020202020204" pitchFamily="34" charset="0"/>
              </a:rPr>
              <a:t> Japan</a:t>
            </a:r>
            <a:r>
              <a:rPr kumimoji="1" lang="ja-JP" altLang="en-US" sz="2400" dirty="0">
                <a:latin typeface="Arial" panose="020B0604020202020204" pitchFamily="34" charset="0"/>
                <a:cs typeface="Arial" panose="020B0604020202020204" pitchFamily="34" charset="0"/>
              </a:rPr>
              <a:t>：</a:t>
            </a:r>
            <a:r>
              <a:rPr kumimoji="1" lang="en-US" altLang="ja-JP" sz="2400" dirty="0">
                <a:latin typeface="Arial" panose="020B0604020202020204" pitchFamily="34" charset="0"/>
                <a:cs typeface="Arial" panose="020B0604020202020204" pitchFamily="34" charset="0"/>
              </a:rPr>
              <a:t>An open platform with search, reservation, and payment capabilities.</a:t>
            </a:r>
          </a:p>
        </p:txBody>
      </p:sp>
      <p:sp>
        <p:nvSpPr>
          <p:cNvPr id="29" name="テキスト ボックス 28">
            <a:extLst>
              <a:ext uri="{FF2B5EF4-FFF2-40B4-BE49-F238E27FC236}">
                <a16:creationId xmlns:a16="http://schemas.microsoft.com/office/drawing/2014/main" id="{9B6E435E-42D2-E539-5BA3-04BE4C1529F8}"/>
              </a:ext>
            </a:extLst>
          </p:cNvPr>
          <p:cNvSpPr txBox="1"/>
          <p:nvPr/>
        </p:nvSpPr>
        <p:spPr>
          <a:xfrm>
            <a:off x="1517920" y="1291897"/>
            <a:ext cx="9044410" cy="461665"/>
          </a:xfrm>
          <a:prstGeom prst="rect">
            <a:avLst/>
          </a:prstGeom>
          <a:noFill/>
        </p:spPr>
        <p:txBody>
          <a:bodyPr wrap="square" rtlCol="0">
            <a:spAutoFit/>
          </a:bodyPr>
          <a:lstStyle/>
          <a:p>
            <a:r>
              <a:rPr kumimoji="1" lang="en-US" altLang="ja-JP" sz="2400" b="1" dirty="0">
                <a:solidFill>
                  <a:srgbClr val="0070C0"/>
                </a:solidFill>
                <a:latin typeface="Arial" panose="020B0604020202020204" pitchFamily="34" charset="0"/>
                <a:cs typeface="Arial" panose="020B0604020202020204" pitchFamily="34" charset="0"/>
              </a:rPr>
              <a:t>Develop an environment in which diverse entities can enter</a:t>
            </a:r>
          </a:p>
        </p:txBody>
      </p:sp>
      <p:sp>
        <p:nvSpPr>
          <p:cNvPr id="6" name="テキスト ボックス 5">
            <a:extLst>
              <a:ext uri="{FF2B5EF4-FFF2-40B4-BE49-F238E27FC236}">
                <a16:creationId xmlns:a16="http://schemas.microsoft.com/office/drawing/2014/main" id="{D138067A-2A8D-8ABF-F7B6-2149412FC38A}"/>
              </a:ext>
            </a:extLst>
          </p:cNvPr>
          <p:cNvSpPr txBox="1"/>
          <p:nvPr/>
        </p:nvSpPr>
        <p:spPr>
          <a:xfrm>
            <a:off x="1981200" y="2075801"/>
            <a:ext cx="3144715" cy="369332"/>
          </a:xfrm>
          <a:prstGeom prst="rect">
            <a:avLst/>
          </a:prstGeom>
          <a:solidFill>
            <a:schemeClr val="bg1"/>
          </a:solidFill>
        </p:spPr>
        <p:txBody>
          <a:bodyPr wrap="square" rtlCol="0">
            <a:spAutoFit/>
          </a:bodyPr>
          <a:lstStyle/>
          <a:p>
            <a:pPr algn="ctr"/>
            <a:r>
              <a:rPr lang="en-US" altLang="ja-JP" dirty="0">
                <a:latin typeface="Arial" panose="020B0604020202020204" pitchFamily="34" charset="0"/>
                <a:cs typeface="Arial" panose="020B0604020202020204" pitchFamily="34" charset="0"/>
              </a:rPr>
              <a:t>Status of “Maas Japan”</a:t>
            </a:r>
          </a:p>
        </p:txBody>
      </p:sp>
      <p:sp>
        <p:nvSpPr>
          <p:cNvPr id="32" name="テキスト ボックス 31">
            <a:extLst>
              <a:ext uri="{FF2B5EF4-FFF2-40B4-BE49-F238E27FC236}">
                <a16:creationId xmlns:a16="http://schemas.microsoft.com/office/drawing/2014/main" id="{57193360-FBD1-2C5D-DBE5-31B1C18E98D2}"/>
              </a:ext>
            </a:extLst>
          </p:cNvPr>
          <p:cNvSpPr txBox="1"/>
          <p:nvPr/>
        </p:nvSpPr>
        <p:spPr>
          <a:xfrm>
            <a:off x="2067245" y="4040805"/>
            <a:ext cx="2627780" cy="307777"/>
          </a:xfrm>
          <a:prstGeom prst="rect">
            <a:avLst/>
          </a:prstGeom>
          <a:solidFill>
            <a:schemeClr val="bg1"/>
          </a:solidFill>
        </p:spPr>
        <p:txBody>
          <a:bodyPr wrap="square" lIns="0" rIns="0" rtlCol="0">
            <a:spAutoFit/>
          </a:bodyPr>
          <a:lstStyle/>
          <a:p>
            <a:r>
              <a:rPr lang="en-US" altLang="ja-JP" sz="1400" dirty="0">
                <a:latin typeface="Arial" panose="020B0604020202020204" pitchFamily="34" charset="0"/>
                <a:cs typeface="Arial" panose="020B0604020202020204" pitchFamily="34" charset="0"/>
              </a:rPr>
              <a:t>Open Shared Data Infrastructure</a:t>
            </a:r>
          </a:p>
        </p:txBody>
      </p:sp>
      <p:sp>
        <p:nvSpPr>
          <p:cNvPr id="33" name="テキスト ボックス 32">
            <a:extLst>
              <a:ext uri="{FF2B5EF4-FFF2-40B4-BE49-F238E27FC236}">
                <a16:creationId xmlns:a16="http://schemas.microsoft.com/office/drawing/2014/main" id="{3CF37344-1099-8F14-58BE-D3042678FB5A}"/>
              </a:ext>
            </a:extLst>
          </p:cNvPr>
          <p:cNvSpPr txBox="1"/>
          <p:nvPr/>
        </p:nvSpPr>
        <p:spPr>
          <a:xfrm>
            <a:off x="917831" y="5366715"/>
            <a:ext cx="794855" cy="523220"/>
          </a:xfrm>
          <a:prstGeom prst="rect">
            <a:avLst/>
          </a:prstGeom>
          <a:solidFill>
            <a:schemeClr val="bg1"/>
          </a:solidFill>
        </p:spPr>
        <p:txBody>
          <a:bodyPr wrap="square" lIns="0" rIns="0" rtlCol="0">
            <a:spAutoFit/>
          </a:bodyPr>
          <a:lstStyle/>
          <a:p>
            <a:r>
              <a:rPr lang="en-US" altLang="ja-JP" sz="1400" dirty="0">
                <a:latin typeface="Arial" panose="020B0604020202020204" pitchFamily="34" charset="0"/>
                <a:cs typeface="Arial" panose="020B0604020202020204" pitchFamily="34" charset="0"/>
              </a:rPr>
              <a:t>Search Engine</a:t>
            </a:r>
          </a:p>
        </p:txBody>
      </p:sp>
      <p:sp>
        <p:nvSpPr>
          <p:cNvPr id="34" name="テキスト ボックス 33">
            <a:extLst>
              <a:ext uri="{FF2B5EF4-FFF2-40B4-BE49-F238E27FC236}">
                <a16:creationId xmlns:a16="http://schemas.microsoft.com/office/drawing/2014/main" id="{D3FED88A-E206-A999-AAC6-90B4F0810DF2}"/>
              </a:ext>
            </a:extLst>
          </p:cNvPr>
          <p:cNvSpPr txBox="1"/>
          <p:nvPr/>
        </p:nvSpPr>
        <p:spPr>
          <a:xfrm>
            <a:off x="2574296" y="5229321"/>
            <a:ext cx="1518734" cy="861774"/>
          </a:xfrm>
          <a:prstGeom prst="rect">
            <a:avLst/>
          </a:prstGeom>
          <a:solidFill>
            <a:schemeClr val="bg1"/>
          </a:solidFill>
        </p:spPr>
        <p:txBody>
          <a:bodyPr wrap="square" lIns="0" tIns="0" rIns="0" bIns="0" rtlCol="0">
            <a:spAutoFit/>
          </a:bodyPr>
          <a:lstStyle/>
          <a:p>
            <a:r>
              <a:rPr lang="en-US" altLang="ja-JP" sz="1400" dirty="0">
                <a:latin typeface="Arial" panose="020B0604020202020204" pitchFamily="34" charset="0"/>
                <a:cs typeface="Arial" panose="020B0604020202020204" pitchFamily="34" charset="0"/>
              </a:rPr>
              <a:t>Booking, Dispatch System for Transportation Service</a:t>
            </a:r>
          </a:p>
        </p:txBody>
      </p:sp>
      <p:sp>
        <p:nvSpPr>
          <p:cNvPr id="35" name="テキスト ボックス 34">
            <a:extLst>
              <a:ext uri="{FF2B5EF4-FFF2-40B4-BE49-F238E27FC236}">
                <a16:creationId xmlns:a16="http://schemas.microsoft.com/office/drawing/2014/main" id="{0CC0E53C-2AD4-F69E-DE40-F5BE4C1A9DE4}"/>
              </a:ext>
            </a:extLst>
          </p:cNvPr>
          <p:cNvSpPr txBox="1"/>
          <p:nvPr/>
        </p:nvSpPr>
        <p:spPr>
          <a:xfrm>
            <a:off x="4521391" y="5242521"/>
            <a:ext cx="1518734" cy="861774"/>
          </a:xfrm>
          <a:prstGeom prst="rect">
            <a:avLst/>
          </a:prstGeom>
          <a:solidFill>
            <a:schemeClr val="bg1"/>
          </a:solidFill>
        </p:spPr>
        <p:txBody>
          <a:bodyPr wrap="square" lIns="0" tIns="0" rIns="0" bIns="0" rtlCol="0">
            <a:spAutoFit/>
          </a:bodyPr>
          <a:lstStyle/>
          <a:p>
            <a:r>
              <a:rPr lang="en-US" altLang="ja-JP" sz="1400" dirty="0">
                <a:latin typeface="Arial" panose="020B0604020202020204" pitchFamily="34" charset="0"/>
                <a:cs typeface="Arial" panose="020B0604020202020204" pitchFamily="34" charset="0"/>
              </a:rPr>
              <a:t>Electronic Tickets and Various Functions and Services</a:t>
            </a:r>
          </a:p>
        </p:txBody>
      </p:sp>
      <p:sp>
        <p:nvSpPr>
          <p:cNvPr id="17" name="テキスト ボックス 16">
            <a:extLst>
              <a:ext uri="{FF2B5EF4-FFF2-40B4-BE49-F238E27FC236}">
                <a16:creationId xmlns:a16="http://schemas.microsoft.com/office/drawing/2014/main" id="{74164404-BE2D-BE5C-6DB6-132B0D48332B}"/>
              </a:ext>
            </a:extLst>
          </p:cNvPr>
          <p:cNvSpPr txBox="1"/>
          <p:nvPr/>
        </p:nvSpPr>
        <p:spPr>
          <a:xfrm>
            <a:off x="6324582" y="2782860"/>
            <a:ext cx="5745062" cy="830997"/>
          </a:xfrm>
          <a:prstGeom prst="rect">
            <a:avLst/>
          </a:prstGeom>
          <a:noFill/>
        </p:spPr>
        <p:txBody>
          <a:bodyPr wrap="square" rtlCol="0">
            <a:spAutoFit/>
          </a:bodyPr>
          <a:lstStyle/>
          <a:p>
            <a:pPr algn="just"/>
            <a:r>
              <a:rPr kumimoji="1" lang="en-US" altLang="ja-JP" sz="2400" dirty="0" err="1">
                <a:latin typeface="Arial" panose="020B0604020202020204" pitchFamily="34" charset="0"/>
                <a:cs typeface="Arial" panose="020B0604020202020204" pitchFamily="34" charset="0"/>
              </a:rPr>
              <a:t>EMot</a:t>
            </a:r>
            <a:r>
              <a:rPr kumimoji="1" lang="ja-JP" altLang="en-US" sz="2400" dirty="0">
                <a:latin typeface="Arial" panose="020B0604020202020204" pitchFamily="34" charset="0"/>
                <a:cs typeface="Arial" panose="020B0604020202020204" pitchFamily="34" charset="0"/>
              </a:rPr>
              <a:t>：</a:t>
            </a:r>
            <a:r>
              <a:rPr kumimoji="1" lang="en-US" altLang="ja-JP" sz="2400" dirty="0" err="1">
                <a:latin typeface="Arial" panose="020B0604020202020204" pitchFamily="34" charset="0"/>
                <a:cs typeface="Arial" panose="020B0604020202020204" pitchFamily="34" charset="0"/>
              </a:rPr>
              <a:t>MaaS</a:t>
            </a:r>
            <a:r>
              <a:rPr kumimoji="1" lang="en-US" altLang="ja-JP" sz="2400" dirty="0">
                <a:latin typeface="Arial" panose="020B0604020202020204" pitchFamily="34" charset="0"/>
                <a:cs typeface="Arial" panose="020B0604020202020204" pitchFamily="34" charset="0"/>
              </a:rPr>
              <a:t> application developed by transport operators. </a:t>
            </a:r>
          </a:p>
        </p:txBody>
      </p:sp>
      <p:sp>
        <p:nvSpPr>
          <p:cNvPr id="2" name="正方形/長方形 1">
            <a:extLst>
              <a:ext uri="{FF2B5EF4-FFF2-40B4-BE49-F238E27FC236}">
                <a16:creationId xmlns:a16="http://schemas.microsoft.com/office/drawing/2014/main" id="{406F243A-95A5-5E31-8B35-8E1351DD7CA9}"/>
              </a:ext>
            </a:extLst>
          </p:cNvPr>
          <p:cNvSpPr/>
          <p:nvPr/>
        </p:nvSpPr>
        <p:spPr>
          <a:xfrm>
            <a:off x="3297115" y="2660982"/>
            <a:ext cx="2519676" cy="1021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75E71CDB-B7D2-20F0-876A-E640F6DD92CB}"/>
              </a:ext>
            </a:extLst>
          </p:cNvPr>
          <p:cNvSpPr/>
          <p:nvPr/>
        </p:nvSpPr>
        <p:spPr>
          <a:xfrm>
            <a:off x="4211515" y="3230203"/>
            <a:ext cx="1828800" cy="5888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dirty="0"/>
              <a:t>Other Maas application</a:t>
            </a:r>
            <a:endParaRPr kumimoji="1" lang="ja-JP" altLang="en-US" sz="1400" dirty="0"/>
          </a:p>
        </p:txBody>
      </p:sp>
      <p:sp>
        <p:nvSpPr>
          <p:cNvPr id="20" name="四角形: 角を丸くする 19">
            <a:extLst>
              <a:ext uri="{FF2B5EF4-FFF2-40B4-BE49-F238E27FC236}">
                <a16:creationId xmlns:a16="http://schemas.microsoft.com/office/drawing/2014/main" id="{29C5D4EA-C121-6A71-2320-7C9225609028}"/>
              </a:ext>
            </a:extLst>
          </p:cNvPr>
          <p:cNvSpPr/>
          <p:nvPr/>
        </p:nvSpPr>
        <p:spPr>
          <a:xfrm>
            <a:off x="3297115" y="2539622"/>
            <a:ext cx="1828800" cy="58882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400" dirty="0"/>
              <a:t>Other Maas application</a:t>
            </a:r>
            <a:endParaRPr kumimoji="1" lang="ja-JP" altLang="en-US" sz="1400" dirty="0"/>
          </a:p>
        </p:txBody>
      </p:sp>
      <p:cxnSp>
        <p:nvCxnSpPr>
          <p:cNvPr id="9" name="直線コネクタ 8">
            <a:extLst>
              <a:ext uri="{FF2B5EF4-FFF2-40B4-BE49-F238E27FC236}">
                <a16:creationId xmlns:a16="http://schemas.microsoft.com/office/drawing/2014/main" id="{3CFD0C53-E146-8872-E3FC-83649C64E513}"/>
              </a:ext>
            </a:extLst>
          </p:cNvPr>
          <p:cNvCxnSpPr>
            <a:cxnSpLocks/>
          </p:cNvCxnSpPr>
          <p:nvPr/>
        </p:nvCxnSpPr>
        <p:spPr>
          <a:xfrm flipV="1">
            <a:off x="3742144" y="3128450"/>
            <a:ext cx="0" cy="750130"/>
          </a:xfrm>
          <a:prstGeom prst="line">
            <a:avLst/>
          </a:prstGeom>
          <a:ln w="57150">
            <a:solidFill>
              <a:srgbClr val="414141"/>
            </a:solidFill>
          </a:ln>
        </p:spPr>
        <p:style>
          <a:lnRef idx="1">
            <a:schemeClr val="accent1"/>
          </a:lnRef>
          <a:fillRef idx="0">
            <a:schemeClr val="accent1"/>
          </a:fillRef>
          <a:effectRef idx="0">
            <a:schemeClr val="accent1"/>
          </a:effectRef>
          <a:fontRef idx="minor">
            <a:schemeClr val="tx1"/>
          </a:fontRef>
        </p:style>
      </p:cxnSp>
      <p:sp>
        <p:nvSpPr>
          <p:cNvPr id="14" name="フリーフォーム: 図形 13">
            <a:extLst>
              <a:ext uri="{FF2B5EF4-FFF2-40B4-BE49-F238E27FC236}">
                <a16:creationId xmlns:a16="http://schemas.microsoft.com/office/drawing/2014/main" id="{B4947BD0-E0A6-6826-FD04-13D30F92D7A2}"/>
              </a:ext>
            </a:extLst>
          </p:cNvPr>
          <p:cNvSpPr/>
          <p:nvPr/>
        </p:nvSpPr>
        <p:spPr>
          <a:xfrm>
            <a:off x="558800" y="4305300"/>
            <a:ext cx="5702300" cy="2032000"/>
          </a:xfrm>
          <a:custGeom>
            <a:avLst/>
            <a:gdLst>
              <a:gd name="connsiteX0" fmla="*/ 1193800 w 5702300"/>
              <a:gd name="connsiteY0" fmla="*/ 63500 h 2032000"/>
              <a:gd name="connsiteX1" fmla="*/ 0 w 5702300"/>
              <a:gd name="connsiteY1" fmla="*/ 63500 h 2032000"/>
              <a:gd name="connsiteX2" fmla="*/ 0 w 5702300"/>
              <a:gd name="connsiteY2" fmla="*/ 2032000 h 2032000"/>
              <a:gd name="connsiteX3" fmla="*/ 5702300 w 5702300"/>
              <a:gd name="connsiteY3" fmla="*/ 2032000 h 2032000"/>
              <a:gd name="connsiteX4" fmla="*/ 5702300 w 5702300"/>
              <a:gd name="connsiteY4" fmla="*/ 0 h 2032000"/>
              <a:gd name="connsiteX5" fmla="*/ 4305300 w 5702300"/>
              <a:gd name="connsiteY5" fmla="*/ 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300" h="2032000">
                <a:moveTo>
                  <a:pt x="1193800" y="63500"/>
                </a:moveTo>
                <a:lnTo>
                  <a:pt x="0" y="63500"/>
                </a:lnTo>
                <a:lnTo>
                  <a:pt x="0" y="2032000"/>
                </a:lnTo>
                <a:lnTo>
                  <a:pt x="5702300" y="2032000"/>
                </a:lnTo>
                <a:lnTo>
                  <a:pt x="5702300" y="0"/>
                </a:lnTo>
                <a:lnTo>
                  <a:pt x="4305300"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グラフィックス 35" descr="スマート フォン 単色塗りつぶし">
            <a:extLst>
              <a:ext uri="{FF2B5EF4-FFF2-40B4-BE49-F238E27FC236}">
                <a16:creationId xmlns:a16="http://schemas.microsoft.com/office/drawing/2014/main" id="{04B5BE4A-C0F5-1BE2-B626-1BD550C10F0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7611" y="2339345"/>
            <a:ext cx="588831" cy="588828"/>
          </a:xfrm>
          <a:prstGeom prst="rect">
            <a:avLst/>
          </a:prstGeom>
        </p:spPr>
      </p:pic>
    </p:spTree>
    <p:extLst>
      <p:ext uri="{BB962C8B-B14F-4D97-AF65-F5344CB8AC3E}">
        <p14:creationId xmlns:p14="http://schemas.microsoft.com/office/powerpoint/2010/main" val="182848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241796C-6C6C-4530-9F8B-162990ED676D}"/>
              </a:ext>
            </a:extLst>
          </p:cNvPr>
          <p:cNvSpPr>
            <a:spLocks noGrp="1"/>
          </p:cNvSpPr>
          <p:nvPr>
            <p:ph type="sldNum" sz="quarter" idx="12"/>
          </p:nvPr>
        </p:nvSpPr>
        <p:spPr/>
        <p:txBody>
          <a:bodyPr/>
          <a:lstStyle/>
          <a:p>
            <a:fld id="{DB594E97-6F66-445F-98B1-4835D8928B38}" type="slidenum">
              <a:rPr kumimoji="1" lang="ja-JP" altLang="en-US" smtClean="0"/>
              <a:t>8</a:t>
            </a:fld>
            <a:endParaRPr kumimoji="1" lang="ja-JP" altLang="en-US"/>
          </a:p>
        </p:txBody>
      </p:sp>
      <p:sp>
        <p:nvSpPr>
          <p:cNvPr id="41" name="テキスト ボックス 40">
            <a:extLst>
              <a:ext uri="{FF2B5EF4-FFF2-40B4-BE49-F238E27FC236}">
                <a16:creationId xmlns:a16="http://schemas.microsoft.com/office/drawing/2014/main" id="{5497FF37-806B-CA72-5F5F-CC93952D508A}"/>
              </a:ext>
            </a:extLst>
          </p:cNvPr>
          <p:cNvSpPr txBox="1"/>
          <p:nvPr/>
        </p:nvSpPr>
        <p:spPr>
          <a:xfrm>
            <a:off x="1549879" y="1240925"/>
            <a:ext cx="9044410" cy="461665"/>
          </a:xfrm>
          <a:prstGeom prst="rect">
            <a:avLst/>
          </a:prstGeom>
          <a:noFill/>
        </p:spPr>
        <p:txBody>
          <a:bodyPr wrap="square" rtlCol="0">
            <a:spAutoFit/>
          </a:bodyPr>
          <a:lstStyle/>
          <a:p>
            <a:r>
              <a:rPr kumimoji="1" lang="en-US" altLang="ja-JP" sz="2400" b="1" dirty="0">
                <a:solidFill>
                  <a:srgbClr val="0070C0"/>
                </a:solidFill>
                <a:latin typeface="Arial" panose="020B0604020202020204" pitchFamily="34" charset="0"/>
                <a:cs typeface="Arial" panose="020B0604020202020204" pitchFamily="34" charset="0"/>
              </a:rPr>
              <a:t>Develop an environment in which diverse entities can enter</a:t>
            </a:r>
          </a:p>
        </p:txBody>
      </p:sp>
      <p:sp>
        <p:nvSpPr>
          <p:cNvPr id="26" name="テキスト ボックス 25">
            <a:extLst>
              <a:ext uri="{FF2B5EF4-FFF2-40B4-BE49-F238E27FC236}">
                <a16:creationId xmlns:a16="http://schemas.microsoft.com/office/drawing/2014/main" id="{5B3856E6-ED62-B674-2930-A3A08367B4F5}"/>
              </a:ext>
            </a:extLst>
          </p:cNvPr>
          <p:cNvSpPr txBox="1"/>
          <p:nvPr/>
        </p:nvSpPr>
        <p:spPr>
          <a:xfrm>
            <a:off x="293716" y="103387"/>
            <a:ext cx="5497483" cy="461665"/>
          </a:xfrm>
          <a:prstGeom prst="rect">
            <a:avLst/>
          </a:prstGeom>
          <a:noFill/>
        </p:spPr>
        <p:txBody>
          <a:bodyPr wrap="square">
            <a:spAutoFit/>
          </a:bodyPr>
          <a:lstStyle/>
          <a:p>
            <a:r>
              <a:rPr kumimoji="1" lang="en-US" altLang="ja-JP" sz="2400" dirty="0">
                <a:latin typeface="Arial" panose="020B0604020202020204" pitchFamily="34" charset="0"/>
                <a:cs typeface="Arial" panose="020B0604020202020204" pitchFamily="34" charset="0"/>
              </a:rPr>
              <a:t>Issue 1: Setting up infrastructure data</a:t>
            </a:r>
          </a:p>
        </p:txBody>
      </p:sp>
      <p:sp>
        <p:nvSpPr>
          <p:cNvPr id="27" name="タイトル 1">
            <a:extLst>
              <a:ext uri="{FF2B5EF4-FFF2-40B4-BE49-F238E27FC236}">
                <a16:creationId xmlns:a16="http://schemas.microsoft.com/office/drawing/2014/main" id="{85054F59-571A-9D0C-2F2B-E48C75DB1373}"/>
              </a:ext>
            </a:extLst>
          </p:cNvPr>
          <p:cNvSpPr>
            <a:spLocks noGrp="1"/>
          </p:cNvSpPr>
          <p:nvPr>
            <p:ph type="title"/>
          </p:nvPr>
        </p:nvSpPr>
        <p:spPr>
          <a:xfrm>
            <a:off x="293717" y="82269"/>
            <a:ext cx="11604560" cy="1062079"/>
          </a:xfrm>
        </p:spPr>
        <p:txBody>
          <a:bodyPr/>
          <a:lstStyle/>
          <a:p>
            <a:r>
              <a:rPr kumimoji="1" lang="en-US" altLang="ja-JP" dirty="0">
                <a:latin typeface="Arial" panose="020B0604020202020204" pitchFamily="34" charset="0"/>
                <a:cs typeface="Arial" panose="020B0604020202020204" pitchFamily="34" charset="0"/>
              </a:rPr>
              <a:t>Case 2: Government Develops Guidelines on Data Linkages</a:t>
            </a:r>
            <a:endParaRPr kumimoji="1" lang="ja-JP" altLang="en-US" dirty="0"/>
          </a:p>
        </p:txBody>
      </p:sp>
      <p:sp>
        <p:nvSpPr>
          <p:cNvPr id="3" name="テキスト ボックス 2">
            <a:extLst>
              <a:ext uri="{FF2B5EF4-FFF2-40B4-BE49-F238E27FC236}">
                <a16:creationId xmlns:a16="http://schemas.microsoft.com/office/drawing/2014/main" id="{7E35DA9F-724C-18CA-94B0-6B39FBBE5184}"/>
              </a:ext>
            </a:extLst>
          </p:cNvPr>
          <p:cNvSpPr txBox="1"/>
          <p:nvPr/>
        </p:nvSpPr>
        <p:spPr>
          <a:xfrm>
            <a:off x="293716" y="1240925"/>
            <a:ext cx="900084" cy="461665"/>
          </a:xfrm>
          <a:prstGeom prst="rect">
            <a:avLst/>
          </a:prstGeom>
          <a:solidFill>
            <a:srgbClr val="0070C0"/>
          </a:solidFill>
        </p:spPr>
        <p:txBody>
          <a:bodyPr wrap="square" rtlCol="0">
            <a:spAutoFit/>
          </a:bodyPr>
          <a:lstStyle/>
          <a:p>
            <a:r>
              <a:rPr kumimoji="1" lang="en-US" altLang="ja-JP" sz="2400" dirty="0">
                <a:solidFill>
                  <a:schemeClr val="bg1"/>
                </a:solidFill>
                <a:latin typeface="Arial" panose="020B0604020202020204" pitchFamily="34" charset="0"/>
                <a:cs typeface="Arial" panose="020B0604020202020204" pitchFamily="34" charset="0"/>
              </a:rPr>
              <a:t>Goal</a:t>
            </a:r>
          </a:p>
        </p:txBody>
      </p:sp>
      <p:sp>
        <p:nvSpPr>
          <p:cNvPr id="9" name="テキスト ボックス 8">
            <a:extLst>
              <a:ext uri="{FF2B5EF4-FFF2-40B4-BE49-F238E27FC236}">
                <a16:creationId xmlns:a16="http://schemas.microsoft.com/office/drawing/2014/main" id="{0DC9C0F4-44CE-B664-AB66-0B2956B48491}"/>
              </a:ext>
            </a:extLst>
          </p:cNvPr>
          <p:cNvSpPr txBox="1"/>
          <p:nvPr/>
        </p:nvSpPr>
        <p:spPr>
          <a:xfrm>
            <a:off x="4543425" y="2000997"/>
            <a:ext cx="7297507" cy="3416320"/>
          </a:xfrm>
          <a:prstGeom prst="rect">
            <a:avLst/>
          </a:prstGeom>
          <a:noFill/>
        </p:spPr>
        <p:txBody>
          <a:bodyPr wrap="square" rtlCol="0">
            <a:spAutoFit/>
          </a:bodyPr>
          <a:lstStyle/>
          <a:p>
            <a:pPr algn="just"/>
            <a:r>
              <a:rPr kumimoji="1" lang="en-US" altLang="ja-JP" sz="2400" dirty="0">
                <a:latin typeface="Arial" panose="020B0604020202020204" pitchFamily="34" charset="0"/>
                <a:cs typeface="Arial" panose="020B0604020202020204" pitchFamily="34" charset="0"/>
              </a:rPr>
              <a:t>In 2020, MLIT formulated guidelines on </a:t>
            </a:r>
            <a:r>
              <a:rPr kumimoji="1" lang="en-US" altLang="ja-JP" sz="2400" dirty="0" err="1">
                <a:latin typeface="Arial" panose="020B0604020202020204" pitchFamily="34" charset="0"/>
                <a:cs typeface="Arial" panose="020B0604020202020204" pitchFamily="34" charset="0"/>
              </a:rPr>
              <a:t>MaaS</a:t>
            </a:r>
            <a:r>
              <a:rPr kumimoji="1" lang="en-US" altLang="ja-JP" sz="2400" dirty="0">
                <a:latin typeface="Arial" panose="020B0604020202020204" pitchFamily="34" charset="0"/>
                <a:cs typeface="Arial" panose="020B0604020202020204" pitchFamily="34" charset="0"/>
              </a:rPr>
              <a:t> data linkages. </a:t>
            </a:r>
          </a:p>
          <a:p>
            <a:pPr algn="just"/>
            <a:endParaRPr kumimoji="1" lang="en-US" altLang="ja-JP" sz="2400" dirty="0">
              <a:latin typeface="Arial" panose="020B0604020202020204" pitchFamily="34" charset="0"/>
              <a:cs typeface="Arial" panose="020B0604020202020204" pitchFamily="34" charset="0"/>
            </a:endParaRPr>
          </a:p>
          <a:p>
            <a:pPr algn="just"/>
            <a:r>
              <a:rPr kumimoji="1" lang="en-US" altLang="ja-JP" sz="2400" dirty="0">
                <a:latin typeface="Arial" panose="020B0604020202020204" pitchFamily="34" charset="0"/>
                <a:cs typeface="Arial" panose="020B0604020202020204" pitchFamily="34" charset="0"/>
              </a:rPr>
              <a:t>The purpose of the guidelines is to </a:t>
            </a:r>
          </a:p>
          <a:p>
            <a:pPr marL="457200" indent="-457200" algn="just">
              <a:buFont typeface="+mj-lt"/>
              <a:buAutoNum type="arabicPeriod"/>
            </a:pPr>
            <a:r>
              <a:rPr kumimoji="1" lang="en-US" altLang="ja-JP" sz="2400" dirty="0">
                <a:latin typeface="Arial" panose="020B0604020202020204" pitchFamily="34" charset="0"/>
                <a:cs typeface="Arial" panose="020B0604020202020204" pitchFamily="34" charset="0"/>
              </a:rPr>
              <a:t>organize data link rules, rules required for </a:t>
            </a:r>
            <a:r>
              <a:rPr kumimoji="1" lang="en-US" altLang="ja-JP" sz="2400" dirty="0" err="1">
                <a:latin typeface="Arial" panose="020B0604020202020204" pitchFamily="34" charset="0"/>
                <a:cs typeface="Arial" panose="020B0604020202020204" pitchFamily="34" charset="0"/>
              </a:rPr>
              <a:t>MaaS</a:t>
            </a:r>
            <a:r>
              <a:rPr kumimoji="1" lang="en-US" altLang="ja-JP" sz="2400" dirty="0">
                <a:latin typeface="Arial" panose="020B0604020202020204" pitchFamily="34" charset="0"/>
                <a:cs typeface="Arial" panose="020B0604020202020204" pitchFamily="34" charset="0"/>
              </a:rPr>
              <a:t>, and data link method.</a:t>
            </a:r>
          </a:p>
          <a:p>
            <a:pPr marL="457200" indent="-457200" algn="just">
              <a:buFont typeface="+mj-lt"/>
              <a:buAutoNum type="arabicPeriod"/>
            </a:pPr>
            <a:r>
              <a:rPr kumimoji="1" lang="en-US" altLang="ja-JP" sz="2400" dirty="0">
                <a:latin typeface="Arial" panose="020B0604020202020204" pitchFamily="34" charset="0"/>
                <a:cs typeface="Arial" panose="020B0604020202020204" pitchFamily="34" charset="0"/>
              </a:rPr>
              <a:t>promote the provision of </a:t>
            </a:r>
            <a:r>
              <a:rPr kumimoji="1" lang="en-US" altLang="ja-JP" sz="2400" dirty="0" err="1">
                <a:latin typeface="Arial" panose="020B0604020202020204" pitchFamily="34" charset="0"/>
                <a:cs typeface="Arial" panose="020B0604020202020204" pitchFamily="34" charset="0"/>
              </a:rPr>
              <a:t>MaaS</a:t>
            </a:r>
            <a:r>
              <a:rPr kumimoji="1" lang="en-US" altLang="ja-JP" sz="2400" dirty="0">
                <a:latin typeface="Arial" panose="020B0604020202020204" pitchFamily="34" charset="0"/>
                <a:cs typeface="Arial" panose="020B0604020202020204" pitchFamily="34" charset="0"/>
              </a:rPr>
              <a:t>.</a:t>
            </a:r>
          </a:p>
          <a:p>
            <a:pPr marL="457200" indent="-457200" algn="just">
              <a:buFont typeface="+mj-lt"/>
              <a:buAutoNum type="arabicPeriod"/>
            </a:pPr>
            <a:r>
              <a:rPr kumimoji="1" lang="en-US" altLang="ja-JP" sz="2400" dirty="0">
                <a:latin typeface="Arial" panose="020B0604020202020204" pitchFamily="34" charset="0"/>
                <a:cs typeface="Arial" panose="020B0604020202020204" pitchFamily="34" charset="0"/>
              </a:rPr>
              <a:t>promote the cooperation between </a:t>
            </a:r>
            <a:r>
              <a:rPr kumimoji="1" lang="en-US" altLang="ja-JP" sz="2400" dirty="0" err="1">
                <a:latin typeface="Arial" panose="020B0604020202020204" pitchFamily="34" charset="0"/>
                <a:cs typeface="Arial" panose="020B0604020202020204" pitchFamily="34" charset="0"/>
              </a:rPr>
              <a:t>MaaS</a:t>
            </a:r>
            <a:r>
              <a:rPr kumimoji="1" lang="en-US" altLang="ja-JP" sz="2400" dirty="0">
                <a:latin typeface="Arial" panose="020B0604020202020204" pitchFamily="34" charset="0"/>
                <a:cs typeface="Arial" panose="020B0604020202020204" pitchFamily="34" charset="0"/>
              </a:rPr>
              <a:t>.</a:t>
            </a:r>
          </a:p>
          <a:p>
            <a:pPr algn="just"/>
            <a:endParaRPr kumimoji="1" lang="en-US" altLang="ja-JP" sz="2400" dirty="0">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2D626FE5-1666-4411-0177-64FFE94DC874}"/>
              </a:ext>
            </a:extLst>
          </p:cNvPr>
          <p:cNvPicPr>
            <a:picLocks noChangeAspect="1"/>
          </p:cNvPicPr>
          <p:nvPr/>
        </p:nvPicPr>
        <p:blipFill rotWithShape="1">
          <a:blip r:embed="rId3"/>
          <a:srcRect l="20378" t="13181" r="63278" b="7198"/>
          <a:stretch/>
        </p:blipFill>
        <p:spPr>
          <a:xfrm>
            <a:off x="1140730" y="1820221"/>
            <a:ext cx="3041072" cy="4166512"/>
          </a:xfrm>
          <a:prstGeom prst="rect">
            <a:avLst/>
          </a:prstGeom>
          <a:ln>
            <a:solidFill>
              <a:schemeClr val="tx1"/>
            </a:solidFill>
          </a:ln>
        </p:spPr>
      </p:pic>
      <p:sp>
        <p:nvSpPr>
          <p:cNvPr id="7" name="テキスト ボックス 6">
            <a:extLst>
              <a:ext uri="{FF2B5EF4-FFF2-40B4-BE49-F238E27FC236}">
                <a16:creationId xmlns:a16="http://schemas.microsoft.com/office/drawing/2014/main" id="{BDB3E17B-8B11-DF50-7A13-7DE350B6334E}"/>
              </a:ext>
            </a:extLst>
          </p:cNvPr>
          <p:cNvSpPr txBox="1"/>
          <p:nvPr/>
        </p:nvSpPr>
        <p:spPr>
          <a:xfrm>
            <a:off x="17107" y="6077752"/>
            <a:ext cx="5288318" cy="338554"/>
          </a:xfrm>
          <a:prstGeom prst="rect">
            <a:avLst/>
          </a:prstGeom>
          <a:solidFill>
            <a:schemeClr val="bg1"/>
          </a:solidFill>
        </p:spPr>
        <p:txBody>
          <a:bodyPr wrap="square" rtlCol="0">
            <a:spAutoFit/>
          </a:bodyPr>
          <a:lstStyle/>
          <a:p>
            <a:pPr algn="ctr"/>
            <a:r>
              <a:rPr kumimoji="1" lang="en-US" altLang="ja-JP" sz="1600" dirty="0">
                <a:latin typeface="Arial" panose="020B0604020202020204" pitchFamily="34" charset="0"/>
                <a:cs typeface="Arial" panose="020B0604020202020204" pitchFamily="34" charset="0"/>
              </a:rPr>
              <a:t>Figure3: Guidelines for Maas-related Data Linkage</a:t>
            </a:r>
            <a:endParaRPr kumimoji="1" lang="ja-JP"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839911"/>
      </p:ext>
    </p:extLst>
  </p:cSld>
  <p:clrMapOvr>
    <a:masterClrMapping/>
  </p:clrMapOvr>
</p:sld>
</file>

<file path=ppt/theme/theme1.xml><?xml version="1.0" encoding="utf-8"?>
<a:theme xmlns:a="http://schemas.openxmlformats.org/drawingml/2006/main" name="財団ロゴなし">
  <a:themeElements>
    <a:clrScheme name="kobayashi">
      <a:dk1>
        <a:sysClr val="windowText" lastClr="000000"/>
      </a:dk1>
      <a:lt1>
        <a:sysClr val="window" lastClr="FFFFFF"/>
      </a:lt1>
      <a:dk2>
        <a:srgbClr val="0070C0"/>
      </a:dk2>
      <a:lt2>
        <a:srgbClr val="EEECE1"/>
      </a:lt2>
      <a:accent1>
        <a:srgbClr val="FFD965"/>
      </a:accent1>
      <a:accent2>
        <a:srgbClr val="FFC000"/>
      </a:accent2>
      <a:accent3>
        <a:srgbClr val="ECFE02"/>
      </a:accent3>
      <a:accent4>
        <a:srgbClr val="25E2FB"/>
      </a:accent4>
      <a:accent5>
        <a:srgbClr val="00B0F0"/>
      </a:accent5>
      <a:accent6>
        <a:srgbClr val="2F75FF"/>
      </a:accent6>
      <a:hlink>
        <a:srgbClr val="0070C0"/>
      </a:hlink>
      <a:folHlink>
        <a:srgbClr val="7030A0"/>
      </a:folHlink>
    </a:clrScheme>
    <a:fontScheme name="ユーザー定義 6">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ttri.potx" id="{3B2E9F06-A798-43A3-A799-DA347D7323A9}" vid="{75F1D44A-9DC4-415E-BD52-000FEDF7811B}"/>
    </a:ext>
  </a:extLst>
</a:theme>
</file>

<file path=ppt/theme/theme2.xml><?xml version="1.0" encoding="utf-8"?>
<a:theme xmlns:a="http://schemas.openxmlformats.org/drawingml/2006/main" name="ロゴなし">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6">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ttri.potx" id="{3B2E9F06-A798-43A3-A799-DA347D7323A9}" vid="{EB050C50-D916-4F61-B26E-2E50C9D6EF7F}"/>
    </a:ext>
  </a:extLst>
</a:theme>
</file>

<file path=ppt/theme/theme3.xml><?xml version="1.0" encoding="utf-8"?>
<a:theme xmlns:a="http://schemas.openxmlformats.org/drawingml/2006/main" name="JITTI">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6">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ttri.potx" id="{3B2E9F06-A798-43A3-A799-DA347D7323A9}" vid="{C628F7C9-83FE-4282-B2A6-4CF2E8080F07}"/>
    </a:ext>
  </a:extLst>
</a:theme>
</file>

<file path=ppt/theme/theme4.xml><?xml version="1.0" encoding="utf-8"?>
<a:theme xmlns:a="http://schemas.openxmlformats.org/drawingml/2006/main" name="JTTRI-AIRO">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6">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ttri.potx" id="{3B2E9F06-A798-43A3-A799-DA347D7323A9}" vid="{017615EA-B60B-4284-88BE-8B5EC6705F56}"/>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jttri</Template>
  <TotalTime>16699</TotalTime>
  <Words>3982</Words>
  <Application>Microsoft Office PowerPoint</Application>
  <PresentationFormat>Widescreen</PresentationFormat>
  <Paragraphs>291</Paragraphs>
  <Slides>20</Slides>
  <Notes>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20</vt:i4>
      </vt:variant>
    </vt:vector>
  </HeadingPairs>
  <TitlesOfParts>
    <vt:vector size="29" baseType="lpstr">
      <vt:lpstr>游ゴシック</vt:lpstr>
      <vt:lpstr>Yu Gothic UI</vt:lpstr>
      <vt:lpstr>Arial</vt:lpstr>
      <vt:lpstr>BIZ UDPゴシック</vt:lpstr>
      <vt:lpstr>Wingdings</vt:lpstr>
      <vt:lpstr>財団ロゴなし</vt:lpstr>
      <vt:lpstr>ロゴなし</vt:lpstr>
      <vt:lpstr>JITTI</vt:lpstr>
      <vt:lpstr>JTTRI-AIRO</vt:lpstr>
      <vt:lpstr>Recommendations based on case studies in Japan for sustainable mobility using digital data 　　　　　    ～Response to aging of society～</vt:lpstr>
      <vt:lpstr>Introduction</vt:lpstr>
      <vt:lpstr>Study Overview</vt:lpstr>
      <vt:lpstr>Initiatives Related to Smart Mobility</vt:lpstr>
      <vt:lpstr>Features of Public Transportation in Japan</vt:lpstr>
      <vt:lpstr>Issues Related to Digital Data</vt:lpstr>
      <vt:lpstr>Issue 1: Setting-up of Data Platform</vt:lpstr>
      <vt:lpstr>Case 1: Private transport operators develop MaaS data infrastructure</vt:lpstr>
      <vt:lpstr>Case 2: Government Develops Guidelines on Data Linkages</vt:lpstr>
      <vt:lpstr>Issues Related to Digital Data</vt:lpstr>
      <vt:lpstr>Issue 2: Sharing Information on Assistance Needed</vt:lpstr>
      <vt:lpstr>Case 3: Experimental Demonstration of MaaS Advocated by Airline</vt:lpstr>
      <vt:lpstr>Case 3: Experimental Demonstration of MaaS Advocated by Airline</vt:lpstr>
      <vt:lpstr>Issues Related to Digital Data</vt:lpstr>
      <vt:lpstr>Issue 3: Remedies for Digitally-Disadvantaged People</vt:lpstr>
      <vt:lpstr>Case 4: Demand Service Systems Developed by Automobile Parts Manufacturers</vt:lpstr>
      <vt:lpstr>Reference</vt:lpstr>
      <vt:lpstr>Case 5: Supporting the Improvement of Digital Technology for Local Residents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Niikura Atsushi</dc:creator>
  <cp:lastModifiedBy>PATERNINA BLANCO Joshua, ITF/QPA</cp:lastModifiedBy>
  <cp:revision>542</cp:revision>
  <cp:lastPrinted>2022-05-11T08:00:38Z</cp:lastPrinted>
  <dcterms:created xsi:type="dcterms:W3CDTF">2021-04-13T03:20:27Z</dcterms:created>
  <dcterms:modified xsi:type="dcterms:W3CDTF">2022-05-16T17:16:52Z</dcterms:modified>
</cp:coreProperties>
</file>